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ink/inkAction1.xml" ContentType="application/vnd.ms-office.inkAction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ink/inkAction2.xml" ContentType="application/vnd.ms-office.inkAction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ink/inkAction3.xml" ContentType="application/vnd.ms-office.inkAction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ink/inkAction4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97" r:id="rId2"/>
    <p:sldId id="292" r:id="rId3"/>
    <p:sldId id="293" r:id="rId4"/>
    <p:sldId id="294" r:id="rId5"/>
    <p:sldId id="295" r:id="rId6"/>
    <p:sldId id="296" r:id="rId7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  <p15:guide id="6" pos="100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B2B2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73A0DAA-6AF3-43AB-8588-CEC1D06C72B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howGuides="1">
      <p:cViewPr varScale="1">
        <p:scale>
          <a:sx n="115" d="100"/>
          <a:sy n="115" d="100"/>
        </p:scale>
        <p:origin x="224" y="208"/>
      </p:cViewPr>
      <p:guideLst>
        <p:guide orient="horz" pos="2160"/>
        <p:guide pos="3839"/>
        <p:guide pos="100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B7646E-8811-423A-9C42-2CBFADA00A96}" type="datetimeFigureOut">
              <a:rPr lang="en-US" smtClean="0"/>
              <a:t>7/27/19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360E59-1627-4404-ACC5-51C744AB0F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2254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units="cm"/>
          <inkml:channel name="Y" type="integer" units="cm"/>
          <inkml:channel name="T" type="integer" max="2.14748E9" units="dev"/>
        </inkml:traceFormat>
        <inkml:channelProperties>
          <inkml:channelProperty channel="X" name="resolution" value="1.55715" units="1/cm"/>
          <inkml:channelProperty channel="Y" name="resolution" value="1.49157" units="1/cm"/>
          <inkml:channelProperty channel="T" name="resolution" value="1" units="1/dev"/>
        </inkml:channelProperties>
      </inkml:inkSource>
      <inkml:timestamp xml:id="ts0" timeString="2017-10-08T17:01:19.756Z"/>
    </inkml:context>
    <inkml:brush xml:id="br0">
      <inkml:brushProperty name="width" value="0.07905" units="cm"/>
      <inkml:brushProperty name="height" value="0.07905" units="cm"/>
      <inkml:brushProperty name="color" value="#000000"/>
    </inkml:brush>
    <inkml:brush xml:id="brinv">
      <inkml:brushProperty name="width" value="0.05" units="cm"/>
      <inkml:brushProperty name="height" value="0.05" units="cm"/>
      <inkml:brushProperty name="color" value="#000000"/>
      <inkml:brushProperty name="transparency" value="255"/>
    </inkml:brush>
  </inkml:definitions>
  <iact:action type="add" startTime="87708">
    <iact:property name="dataType"/>
    <iact:actionData xml:id="d0">
      <inkml:trace xmlns:inkml="http://www.w3.org/2003/InkML" xml:id="stk0" contextRef="#ctx0" brushRef="#br0">9314 3127 0,'0'0'16,"0"0"-16,-118 -124 31,52 72 -31,10 16 0,-14 -4 16,-20 4 -1,6 12 -15,-15 -4 16,-14 8 -16,1 4 31,-11 4 -31,-17 16 0,27 -8 31,-9 12 -31,14 4 0,4 0 16,1 4 -16,4 8 20,-9 4 -20,28 -4 0,15 28 32,22 4 -32,6 12 0,-10 8 31,0 16 -31,9 12 0,15 -8 15,13 -24 -15,10 16 32,14 -12 -32,24 4 0,-5 0 31,33 12 -31,-5 -4 0,-10 0 31,10 -4 -31,0 -16 0,24 -20 31,18 -4 -31,1 -8 0,4 0 16,19 24 -16,-5 -20 31,-19 4 -31,-9 -4 16,-5 -16 -16,29 20 16,13 -44 -16,-4 -4 31,-9 4 -31,-29 -32 0,0 4 31,19 -32 -31,19 -8 0,9 -36 31,-23 4 -31,-43 16 0,-32 -8 16,0 -28 -16,-10 -8 31,-14 -28 -31,-9 16 0,-19 -4 31,-29 20 -31,-8 12 0,-15 24 16,-33 8 -16,-18 16 31,-24 16 -31,-19 12 0,-23 4 30,-43 0 -30,-70 -4 0,296 36 31,0 0 -31,0 0 0</inkml:trace>
    </iact:actionData>
  </iact:action>
  <iact:action type="add" startTime="88975">
    <iact:property name="dataType"/>
    <iact:actionData xml:id="d1">
      <inkml:trace xmlns:inkml="http://www.w3.org/2003/InkML" xml:id="stk1" contextRef="#ctx0" brushRef="#br0">7345 5943 0,'0'0'16,"0"0"-16,-28 -124 16,-5 64 -16,-4 4 31,-29 4 -31,5 0 0,-10 16 31,-4 8 -31,-5 8 0,-23 4 16,14 -8 -16,-15 -8 31,-8 -4 -31,8 8 16,-27 -4 -16,-10 12 15,-5 16 -15,-4 16 32,-1 12 -32,6 -4 0,-6 -4 31,15 0 -31,0 36 0,19 -4 31,4 -4 -31,19 -12 0,9 -4 16,-4 16 -16,9 20 31,33 0 -31,10 4 0,13 -8 31,19 12 -31,10 -4 0,9 24 31,10 -8 -31,4 -16 0,14 24 16,-9 4 -16,19 4 31,18 -4 -31,24 -16 0,14 0 32,5 -24 -32,-5 -20 0,9 0 15,-13 16 -15,-10 -4 31,9 8 -31,19 -28 31,24 0 -31,-19 4 16,-10 -4 -16,-14 -8 31,24 -20 -31,-19 0 0,19 -16 16,-14 -4 -16,4 -12 31,-23 4 -31,10 -20 15,-6 0 -15,6 8 16,-1 -20 -16,15 -4 31,-29 8 -31,-28 -16 0,0 -12 32,-9 -16 -32,13 -28 0,-18 0 31,-23 12 -31,9 12 0,-24 -24 15,-23 16 -15,-5 28 32,-14 36 -32,-28 24 15,-28 -4 -15,9 -8 16,-14 12 -16,94 24 16,0 0 -16,0 0 0</inkml:trace>
    </iact:actionData>
  </iact:action>
  <iact:action type="add" startTime="90301">
    <iact:property name="dataType"/>
    <iact:actionData xml:id="d2">
      <inkml:trace xmlns:inkml="http://www.w3.org/2003/InkML" xml:id="stk2" contextRef="#ctx0" brushRef="#br0">5367 9347 0,'0'0'31,"0"0"-31,0 0 0,-103 -156 16,75 108 -16,-33 -8 31,9 20 -31,-23 -8 16,-14 4 -16,-5 0 15,0 12 -15,-28 12 32,4 8 -32,-18 0 0,19 0 15,4 12 -15,5 4 31,-5 16 -31,-14 36 16,10 -8 -16,18 -8 16,29 20 -16,13 -8 20,1 16 -20,18 4 0,10 16 31,23 -8 -31,5 -4 0,5 4 31,0 12 -31,23 20 0,5 0 32,4 -12 -32,-4 -8 0,14 -4 15,5 20 -15,18 -28 32,10 12 -32,-5 -20 0,-18 -12 31,23 8 -31,18 -8 0,15 -4 31,-5 -16 -31,-19 -28 0,19 0 16,-14 -8 -16,5 -24 31,14 8 -31,0 -12 0,-15 0 16,15 -8 -16,4 -16 31,-13 -12 -31,-20 8 15,-9 -4 -15,10 -8 16,0 -28 -16,-24 -24 31,0 8 -31,-19 -4 0,-14 -20 32,-9 -28 -32,-28 -24 0,-15 48 31,-37 8 -31,-19 16 0,14 20 31,-9 32 -31,0 8 0,0 -8 16,-14 -32 -16,89 88 31,0 0 -31,0 0 0</inkml:trace>
    </iact:actionData>
  </iact:action>
  <iact:action type="add" startTime="91446">
    <iact:property name="dataType"/>
    <iact:actionData xml:id="d3">
      <inkml:trace xmlns:inkml="http://www.w3.org/2003/InkML" xml:id="stk3" contextRef="#ctx0" brushRef="#br0">2450 12227 0,'0'0'16,"0"0"-16,0 0 15,0 0 -15,0 0 0,-66 -132 32,43 64 -32,4 8 31,-33 -16 -31,-4 -16 16,-10 20 -16,-18 -4 15,4 24 -15,5 16 16,-15 -8 -16,-4 0 29,-4 0 -29,4 24 16,-5 16 -16,10 8 15,0 -8 -15,-19 0 32,-1 4 -32,6 0 0,4 16 31,24 -4 -31,-9 20 0,-1 4 15,1 0 -15,-1 12 32,-4 16 -32,23 -8 15,-4 24 -15,27 -8 16,-4 4 -16,10 28 31,13 0 -31,5 -8 0,24 -4 16,5 12 -16,22 28 31,-3 -16 -31,8 -4 16,1 -8 -16,4 -4 15,10 4 -15,23 -12 32,33 -12 -32,9 -16 0,-4 -12 31,9 -24 -31,-14 0 0,5 0 31,9 -8 -31,5 0 0,5 -20 16,-10 -20 -16,-5 8 31,-18 -12 -31,4 -12 0,5 -8 31,-9 4 -31,-5 -28 0,14 4 16,-19 4 -16,-14 -20 31,-28 4 -31,10 20 0,-15 -24 29,14 4 -29,-4 -24 0,-14 -4 32,-20 -20 -32,-8 8 0,-38 24 31,-24 -16 -31,-37 0 0,4 -28 31,85 136 -31,0 0 0,0 0 16</inkml:trace>
    </iact:actionData>
  </iact:action>
  <iact:action type="add" startTime="93035">
    <iact:property name="dataType"/>
    <iact:actionData xml:id="d4">
      <inkml:trace xmlns:inkml="http://www.w3.org/2003/InkML" xml:id="stk4" contextRef="#ctx0" brushRef="#br0">4625 16319 0,'5'-100'32,"-5"100"-32,0 0 31,-80 -148 -31,38 96 0,-19 4 15,-15 12 1,-27 24 -16,0 0 16,-10 4 -16,0 44 31,19 -8 -31,10 16 0,4 16 16,-19 0 -16,-9 16 31,-9 -12 -31,-5 -8 0,28 0 31,37 16 -31,1 20 0,23 16 31,-19 8 -31,-9 12 0,10 -32 32,13 -12 -32,15 -28 0,13 16 15,15 -4 -15,14 36 31,13 4 -31,20 -8 0,19 -12 32,4 -28 -32,-9 32 0,-1 4 31,6 -4 -31,-1 -4 0,15 -8 16,13 -16 -16,25 -24 31,3 12 -31,-27 -32 15,-33 -20 -15,-14 0 16,18 -8 -16,24 -16 31,14 -20 -31,0 20 0,5 8 16,-29 -16 -16,-13 -24 31,-10 -16 -31,-14 4 16,0 8 -16,-5 -12 15,5 -4 -15,-5 4 32,-18 8 -32,-5 -8 0,0 12 31,13 12 -31,-8 -12 0,-15 -28 16,-9 -24 -16,-18 -16 31,-1 32 -31,9 -16 15,-13 4 -15,13 0 16,-18 -36 -16,-5 -4 31,0 32 -31,-9 36 0,-28 24 16,18 -20 -16,-4 36 31,9 0 -31,-19 28 16,66 12 -16,0 0 0,0 0 15</inkml:trace>
    </iact:actionData>
  </iact:action>
  <iact:action type="add" startTime="94412">
    <iact:property name="dataType"/>
    <iact:actionData xml:id="d5">
      <inkml:trace xmlns:inkml="http://www.w3.org/2003/InkML" xml:id="stk5" contextRef="#ctx0" brushRef="#br0">8120 16319 0,'0'0'31,"0"0"-31,0 0 0,0 0 16,0 0 -16,0 0 31,0 0 -31,0 0 16,0 0 -16,-89 -56 15,42 32 -15,-5 12 32,-13 -20 -32,4 12 0,-5 4 15,9 -16 1,-22 4 -16,-1 0 31,9 16 -31,10 4 0,-9 0 16,-10 4 -16,-19 -4 31,-4 8 -31,-5 20 0,23 0 16,5 16 -16,24 -8 31,-5 4 -31,0 -12 15,-5 12 -15,0 4 16,1 -12 -16,-1 4 45,0 12 -45,10 -4 0,-5 4 32,9 4 -32,10 4 0,4 12 15,5 4 -15,0 -4 31,10 20 -31,13 -28 0,6 -4 32,-1 24 -32,0 -16 0,1 -16 31,-6 20 -31,15 8 0,9 0 16,-5 0 -16,10 0 31,5 4 -31,9 -12 0,-1 28 31,25 -12 -31,-1 -4 0,10 -16 31,9 24 -31,-4 -12 0,8 16 16,-8 -24 -16,9 -16 31,0 -4 -31,-24 0 16,0 -8 -16,-4 4 15,14 -32 -15,18 -4 32,10 -4 -32,-9 -12 0,18 12 31,-23 -24 -31,-14 -8 0,-5 16 16,-5 -20 -16,-13 -12 31,4 -8 -31,4 -8 15,-4 0 -15,19 0 16,-10 0 -16,5 4 31,-9 8 -31,-10 16 0,-9 -8 16,0 -16 -16,0 0 31,-9 16 -31,-6 -16 16,-13 8 -16,0 4 15,4 16 -15,10 -32 32,-14 4 -32,-5 20 0,4 0 31,6 -12 -31,-6 12 0,1 -20 31,0 -20 -31,-10 -20 0,5 -4 16,-9 0 -16,-10 12 31,10 24 -31,-10 20 0,-9 24 31,-15 -32 -31,43 60 0,0 0 16,0 0 -16</inkml:trace>
    </iact:actionData>
  </iact:action>
  <iact:action type="add" startTime="96080">
    <iact:property name="dataType"/>
    <iact:actionData xml:id="d6">
      <inkml:trace xmlns:inkml="http://www.w3.org/2003/InkML" xml:id="stk6" contextRef="#ctx0" brushRef="#br0">10991 16219 0,'0'0'31,"0"0"-31,0 0 16,0 0 -16,0 0 0,-80 -68 16,38 48 15,-15 -8 -31,-13 8 0,-5 -12 31,-19 0 -31,4 0 16,-4 16 -16,10 -12 15,9 20 -15,14 8 16,-15 28 -16,-3 4 31,-11 16 -31,-18 -12 0,14 -16 32,24 20 -32,4 -12 0,10 20 15,4 0 -15,10 -8 31,-19 0 -31,9 -8 0,14 0 32,-13 16 -32,8 28 0,6 8 31,-10 0 -31,38 8 0,-10 4 31,9 -12 -31,6 -28 0,8 4 31,10 0 -31,1 20 0,8 8 16,15 8 -16,13 16 31,-8 -28 -31,8 0 0,-4 -36 16,28 12 -16,-4 -12 31,9 0 -31,-24 4 16,0 -16 -16,10 -4 15,9 4 -15,19 8 32,10 0 -32,4 -40 0,-14 4 31,-14 4 -31,-29 4 0,1 -24 31,0 0 -31,-1 8 0,-4 -40 16,-9 0 -16,18 -8 31,5 -4 -31,5 -8 0,-14 -4 31,9 8 -31,-5 -8 0,-14 4 16,-18 16 -16,-1 0 31,-4 -4 -31,-9 8 16,-1 0 -16,-9 -24 15,0 8 -15,-5 -12 19,-4 0 -19,4 -4 0,5 12 31,0 8 -31,0 8 0,5 -4 31,0 -12 -31,-5 8 0,4 0 16,1 -12 -16,-5 4 31,5 -8 -31,-15 8 0,-8 0 31,3 -8 -31,-8 4 0,4 20 16,-23 -24 -16,-10 16 31,10 16 -31,4 -4 16,-9 8 -16,-28 -8 15,75 40 -15,0 0 0,0 0 32</inkml:trace>
    </iact:actionData>
  </iact:action>
  <iact:action type="add" startTime="97629">
    <iact:property name="dataType"/>
    <iact:actionData xml:id="d7">
      <inkml:trace xmlns:inkml="http://www.w3.org/2003/InkML" xml:id="stk7" contextRef="#ctx0" brushRef="#br0">13326 15911 0,'0'0'31,"0"0"-31,0 0 0,0 0 16,-85 -48 -16,47 36 31,-13 -28 -31,-6 4 0,-18 -4 31,-5 20 -31,-9 4 16,-10 8 -16,-9 12 15,5 24 -15,14 4 32,18 0 -32,6 4 0,3 0 31,-8 4 -31,-5 -4 0,14 16 15,19 -8 -15,-1 16 32,1 8 -32,-10 -16 0,15 20 31,-15 -20 -31,24 -8 0,4 8 16,10 -8 -16,0 28 45,0 -16 -45,5 20 15,4 -24 -15,-23 16 16,14 -20 -16,4 32 31,1 -12 -31,4 -24 0,33 -4 16,-14 20 -16,19 4 31,-14 -12 -31,23 8 16,1 8 -16,-10 0 15,14 20 -15,18 -16 32,-4 -8 -32,5 -12 0,14 0 31,-14 -16 -31,4 12 0,5 -16 16,-4 16 -16,-15 -20 31,-4 -4 -31,-5 4 15,0 -16 -15,9 -12 16,19 36 -16,1 -16 31,13 -28 -31,-9 0 0,-5 4 16,-9 -4 -16,4 0 31,-13 8 -31,4 -12 16,9 -16 -16,5 20 15,-4 8 -15,9 -44 32,4 16 -32,-23 -12 0,-9 4 15,-10 -8 -15,-4 -16 32,-10 -8 -32,-5 20 15,-8 -28 -15,-1 -8 16,0 16 -16,-5 -12 31,5 -20 -31,-14 12 16,19 -8 -16,-19 24 15,-5 8 -15,19 24 16,-32 -28 -16,-6 16 31,5 12 -31,-4 0 16,-1 4 -16,1 -4 15,-1 0 -15,10 0 32,5 20 -32,-5 0 0,0 0 31,-15 8 -31,-3 -16 0,3 0 31,6 4 -31,-1 0 0,1 -8 16,4 20 -16,-9 -8 31,9 0 -31,5 0 16,5 0 -16,-5 -8 15,4 0 -15,-4 0 32,0 8 -32,0 -12 0,9 4 15,-18 8 -15,9 -4 31,0 16 -31,-15 8 16,6 -20 -16,-29 -4 16,-28 -48 -16,80 72 31,0 0 -31,0 0 0</inkml:trace>
    </iact:actionData>
  </iact:action>
  <iact:action type="add" startTime="105937">
    <iact:property name="dataType"/>
    <iact:actionData xml:id="d8">
      <inkml:trace xmlns:inkml="http://www.w3.org/2003/InkML" xml:id="stk8" contextRef="#ctx0" brushRef="#br0">10601 16063 0,'0'0'15,"0"0"-15,0 0 31,0 0 -31,0 0 0,0 0 16,0 0 -16,0 0 0,0 0 0,0 0 31,-5 -112 -15,5 64 0,5 24 -16,0 -20 31,-10 -16 -31,10 8 0,-5 -4 15,4 -4 1,-4 8 -16,-4 -12 16,13 0 -16,0 4 31,5 -16 -31,5 24 16,-9 -12 -16,13 20 15,-9 0 -15,-4 -16 31,-15 20 -31,5 40 0,0 0 0,0 0 16</inkml:trace>
    </iact:actionData>
  </iact:action>
  <iact:action type="add" startTime="106936">
    <iact:property name="dataType"/>
    <iact:actionData xml:id="d9">
      <inkml:trace xmlns:inkml="http://www.w3.org/2003/InkML" xml:id="stk9" contextRef="#ctx0" brushRef="#br0">11653 15083 0,'0'0'14,"0"0"-14,0 0 31,0 0 -31,-37 116 0,46 -108 32,14 12 -32,6 4 0,-1 12 31,-5 16 -31,29 8 0,4 20 16,15 -4 -1,-1 -16 -15,-4 4 16,14 8 -16,5 4 31,-6 -20 -31,-22 4 0,-10 -12 16,-43 -20 -16,-4 -28 31,0 0 -31,0 0 0</inkml:trace>
    </iact:actionData>
  </iact:action>
  <iact:action type="add" startTime="107533">
    <iact:property name="dataType"/>
    <iact:actionData xml:id="d10">
      <inkml:trace xmlns:inkml="http://www.w3.org/2003/InkML" xml:id="stk10" contextRef="#ctx0" brushRef="#br0">11611 15003 0,'0'0'31,"0"0"-31,0 0 16,0 0 -16,-89 72 31,79 -56 -31,6 -16 0,-11 0 0,-8 -20 31,4 28 -31,-14 0 32,-4 -8 -32,-1 12 0,1 -8 15,-15 12 -15,-14 0 16,5 12 -1,14 -8 -15,9 8 32,1 0 -32,-10 -36 0,5 16 31,-19 -44 -31,4 12 0,5 4 16,-13 -12 -16,4 -12 31,9 4 -31,10 8 0,4 8 31,5 -16 -31,-9 4 0,9 -16 31,-5 12 -31,15 0 0,4 0 16,5 0 -16,5 -8 31,-1 4 -31,6 8 16,-1 -12 -16,5 20 15,0 -8 -15,0 -8 16,14 16 -16,-5 4 45,10 -12 -45,0 4 16,0 -16 -16,4 8 16,10 4 -16,-5 -8 31,10 4 -31,-19 12 0,18 -4 31,15 -4 -31,-5 16 0,0 -16 31,0 0 -31,0 20 0,-10 -8 16,20 12 -16,-5 -4 31,4 8 -31,5 4 16,-9 4 -16,-1 -4 15,10 -8 -15,-4 4 32,4 0 -32,-5 24 0,-4 -12 31,-15 24 -31,6 -12 0,-6 0 16,6 0 -16,8 8 31,-13 0 -31,-1 0 0,-4 8 31,0 -8 -31,5 4 0,-15 0 31,5 0 -31,1 0 0,-6 16 16,1 -8 -16,9 4 31,-15 4 -31,-8 -16 0,-1 -8 31,1 0 -31,-1 0 0,-4 0 32,-1 8 -32,-4 -8 0,0 28 14,0 -8 -14,10 -4 32,-20 -8 -32,6 12 0,4 -12 31,-5 -8 -31,10 16 0,-15 -8 31,6 -12 -31,-1 4 0,5 -8 31,-10 12 -31,6 4 0,4 4 16,-10 -20 -16,1 8 31,-10 -8 -31,-4 0 0,-10 12 31,-33 0 -31,-9 0 0,-14 -4 32,89 -20 -32,0 0 0,0 0 15</inkml:trace>
    </iact:actionData>
  </iact:action>
  <iact:action type="add" startTime="110080">
    <iact:property name="dataType"/>
    <iact:actionData xml:id="d11">
      <inkml:trace xmlns:inkml="http://www.w3.org/2003/InkML" xml:id="stk11" contextRef="#ctx0" brushRef="#br0">11019 14143 0,'0'0'15,"0"0"-15,0 0 31,103 0 -31,-70 20 0,-9 -12 31,-10 4 -31,-5 -4 0,1 12 0,-15 4 16,0 4 -16,-4 -4 31,-10 0 -31,0 4 0,-14 -4 31,0 20 -31,10 -12 31,-5 8 -31,4 0 0,10 -16 16,0 20 -16,0 -4 31,-5 -8 -31,5 -12 0,5 -12 31,-1 4 -31,15 0 0,-14 -12 0,18 4 0,-4 -4 32,-1 0 -32,-4 0 0,5 0 15,-5 0 -15,0 0 0,85 -16 47,-57 8 -31,9 0 -16,29 -4 31,5 4 -31,13 0 0,5 20 31,-9 8 -31,-4 -20 0,-20 -8 16,-56 8 -16,0 0 0,0 0 31</inkml:trace>
    </iact:actionData>
  </iact:action>
  <iact:action type="add" startTime="117507">
    <iact:property name="dataType"/>
    <iact:actionData xml:id="d12">
      <inkml:trace xmlns:inkml="http://www.w3.org/2003/InkML" xml:id="stk12" contextRef="#ctx0" brushRef="#br0">10263 14991 0,'0'0'31,"0"0"-31,0 0 0,0 0 31,-90 -12 -31,48 16 0,-5 -16 16,5 8 -16,18 4 31,1 8 -31,4 4 0,10 -12 0,9 0 31,-19 -4 -31,5 16 0,0 4 32,9 16 -32,0 -32 31,-9 12 -31,0 12 0,0 12 15,5 12 -15,-1 -16 16,10 -8 -16,-5 16 16,15 -16 15,-1 24 -31,-4 4 0,9 -24 31,-9 -4 -31,4 16 0,15 -8 31,-10 -16 -31,0 8 0,0 -8 16,0 -12 -16,0 24 31,10 -28 -31,-6 -8 16,-4 24 -16,10 -20 16,-5 -16 -16,9 28 15,-9 -8 -15,-5 8 31,28 -16 -31,-42 4 16,24 4 -16,-10 4 16,5 -16 -16,-5 4 31,-5 -4 -31,0 0 16,-4 -8 -16,0 -4 15,4 4 -15,1 20 0,-1 -20 31,0 0 -31,5 0 0,-4 8 16,4 12 -16,-9 -16 0,-1 16 31,-4 -4 -31,5 -8 16,0 -12 0,4 4 -16,-18 0 31,9 0 -31,0 -4 0,9 12 15,-4 -4 -15,9 16 32,-5 -12 -32,1 -8 0,-10 4 31,0 4 -31,19 -8 0,-19 4 31,0 16 -31,-5 0 0,5 -4 0,0 -12 0,-5 16 31,5 0 -31,0 0 0,0 0 0,0 0 0,0 0 0,0 0 16,0 0 -16,0 0 31,0 0 -31,0 0 0,0 0 0,-94 -44 78,75 44 -46,-4 0 -32,9 0 0,4 0 29,10 -8 -29,-4 -24 0,-6 20 31,-8 -8 -31,-25 -4 0,43 24 16,0 0 -16,0 0 0</inkml:trace>
    </iact:actionData>
  </iact:action>
  <iact:action type="add" startTime="119830">
    <iact:property name="dataType"/>
    <iact:actionData xml:id="d13">
      <inkml:trace xmlns:inkml="http://www.w3.org/2003/InkML" xml:id="stk13" contextRef="#ctx0" brushRef="#br0">12330 15023 0,'-43'-120'31,"43"120"-31,0 0 0,0 0 16,0 0 -16,0 0 0,0 0 0,0 0 31,0 0 -31,19 112 31,0 -80 -31,-19 8 31,9 16 -31,1 -4 0,-1 -16 16,1 16 -16,-10 -8 31,14 8 -31,-10 8 0,-4 -28 32,10 8 -32,-6 -16 0,1 20 31,5 -24 -31,-20 -12 0,10 -8 0,0 0 0,0 0 15</inkml:trace>
    </iact:actionData>
  </iact:action>
  <iact:action type="add" startTime="129292">
    <iact:property name="dataType"/>
    <iact:actionData xml:id="d14">
      <inkml:trace xmlns:inkml="http://www.w3.org/2003/InkML" xml:id="stk14" contextRef="#ctx0" brushRef="#br0">5015 15687 0,'0'0'16,"0"0"-16,0 0 15,108 -100 -15,-70 76 31,-38 24 -31,0 0 0,0 0 16</inkml:trace>
    </iact:actionData>
  </iact:action>
  <iact:action type="add" startTime="129963">
    <iact:property name="dataType"/>
    <iact:actionData xml:id="d15">
      <inkml:trace xmlns:inkml="http://www.w3.org/2003/InkML" xml:id="stk15" contextRef="#ctx0" brushRef="#br0">6016 15603 0,'0'0'15,"0"0"-15,0 0 0,0 0 32,0 0 -32,0 0 0,0 0 0,0 0 15,103 108 1,-51 -72 15,-5 12 -31,-5 -8 16,0 28 -16,5 -16 15,0 -8 -15,0 20 32,10 -16 -32,-6 0 0,-8 -8 15,4 16 -15,-19 -24 30,-28 -20 -30,0 -12 0,0 0 0,0 0 0</inkml:trace>
    </iact:actionData>
  </iact:action>
  <iact:action type="add" startTime="130695">
    <iact:property name="dataType"/>
    <iact:actionData xml:id="d16">
      <inkml:trace xmlns:inkml="http://www.w3.org/2003/InkML" xml:id="stk16" contextRef="#ctx0" brushRef="#br0">5170 15587 0,'0'0'15,"0"0"-15,0 0 31,0 0 -31,0 0 0,0 0 0,-84 -8 16,65 16 15,0 0 -31,-5 0 16,6 -4 -16,-10 24 15,4 8 -15,-4 4 31,-5 -4 -31,5 24 0,0 -8 16,4 20 0,1 -20 -16,-10 4 15,9 8 -15,5 -16 32,-4 -20 -32,4 -28 0,-14 16 31,33 -16 -31,0 0 0,0 0 0</inkml:trace>
    </iact:actionData>
  </iact:action>
  <iact:action type="add" startTime="131210">
    <iact:property name="dataType"/>
    <iact:actionData xml:id="d17">
      <inkml:trace xmlns:inkml="http://www.w3.org/2003/InkML" xml:id="stk17" contextRef="#ctx0" brushRef="#br0">5457 15419 0,'0'0'15,"0"0"-15,0 0 31,0 0 -31,0 0 0,0 0 0,-99 92 31,66 -68 -31,5 -12 31,0 -4 -31,-5 12 0,-14 -16 31,0 4 -31,-5 -8 0,-4 8 16,-10 -20 0,5 -8 -16,14 8 15,0 -20 -15,-9 -28 32,23 16 -32,0 -24 0,5 12 31,9 8 -31,0 -16 0,10 8 15,-5 -12 -15,4 8 32,20 20 -32,4 -4 15,28 8 -15,0 -20 16,24 -24 -16,-5 4 31,-4 8 -31,-1 8 0,0 -4 31,19 16 -31,-9 20 0,9 -20 32,-14 16 -32,-14 4 0,10 12 15,18 16 -15,0 0 32,5 4 -32,9 8 15,-14 0 -15,5 8 16,-5 -12 -16,-13 4 31,-6 16 -31,-4 12 0,-5 0 16,0 0 -16,-10 24 45,10 12 -45,5 -8 16,-15 24 -16,1 -12 15,-15 0 -15,-4 -16 31,-9 12 -31,-6 0 0,-8 -4 32,-10 -8 -32,-1 -8 0,1 -12 15,-9 -12 -15,-5 16 32,-10 -28 -32,5 4 0,-4 0 31,-6 -4 -31,-4 0 0,-18 -4 31,-1 -16 -31,-5 16 0,-9 4 16,-4 -8 -16,-1 -4 31,6 -4 -31,8 4 0,19 0 31,-4 -8 -31,-10 4 0,-32 -20 31,22 -8 -31,15 -24 0,61 48 32,0 0 -32,0 0 0</inkml:trace>
    </iact:actionData>
  </iact:action>
  <iact:action type="add" startTime="132519">
    <iact:property name="dataType"/>
    <iact:actionData xml:id="d18">
      <inkml:trace xmlns:inkml="http://www.w3.org/2003/InkML" xml:id="stk18" contextRef="#ctx0" brushRef="#br0">5245 14803 0,'0'0'31,"0"0"-31,0 0 0,0 0 31,0 0 -31,0 0 0,0 0 31,0 0 -31,0 0 0,0 0 0,0 0 0,0 0 0,0 0 16,90 -80 15,-62 64 1,5 8 -32,0 4 0,9 8 31,-19 8 -31,10 16 0,-14 8 31,0 -8 -31,-10 0 0,-4 4 16,9 0 -16,-33 -12 31,5 4 -31,-5 -8 0,-18 -4 31,8 4 -31,1 16 0,5 -16 31,-5 12 -31,4 8 0,5 -16 32,19 -4 -32,-4 8 0,4 -16 15,0 -8 -15,4 0 0,-4 0 0,0 0 32,0 0 -32,80 -12 31,-42 20 -31,18 -28 15,19 8 1,19 28 -16,-33 -16 31,0 20 -31,0 -20 0,-14 0 16,-14 -4 -16,-19 4 31,-18 -56 -31,4 56 16,0 0 -16,0 0 0</inkml:trace>
    </iact:actionData>
  </iact:action>
  <iact:action type="add" startTime="135970">
    <iact:property name="dataType"/>
    <iact:actionData xml:id="d19">
      <inkml:trace xmlns:inkml="http://www.w3.org/2003/InkML" xml:id="stk19" contextRef="#ctx0" brushRef="#br0">4480 15699 0,'0'0'15,"0"0"-15,0 0 31,0 0 -31,0 0 0,0 0 0,0 0 0,23 -124 47,-14 100 -47,-4 -40 0,5 24 31,4 -8 -31,-14 -4 0,14 -4 15,-10 20 1,15 -20 -16,-24 0 16,15 24 -16,-15 -12 31,-9 16 -31,0 4 16,0 4 -16,0 16 15,0 0 -15,-14 12 31,-15 -8 -31,1 0 0,-19 32 32,14 -20 -32,9 -8 0,5 4 15,1 4 -15,3 4 32,-4 4 -32,33 -8 0,-4 0 31,-10 20 -31,-5 4 0,24 -8 31,9 8 -31,-10 8 0,10 12 16,1 0 -16,-11 -8 31,15 -4 -31,-5 -8 0,5 -8 31,-5 -8 -31,0 -8 0,10 12 31,9 -12 -31,-10 -20 0,-4 28 32,9 -8 -32,-19 -4 0,5 0 0,15 0 30,-15 -16 -30,5 4 0,-15 4 16,6 -4 -16,8 4 31,1 -4 -31,0 0 0,-5 -8 31,-4 8 -31,-10 0 0,4 0 0,1 -4 0,-5 8 16,5 0 -16,-5 0 0,0 0 0,0 0 31,32 -104 31,-22 52 -62,-24 32 0,18 8 32,-4 12 -32,0 0 0,0 0 0</inkml:trace>
    </iact:actionData>
  </iact:action>
  <iact:action type="add" startTime="137605">
    <iact:property name="dataType"/>
    <iact:actionData xml:id="d20">
      <inkml:trace xmlns:inkml="http://www.w3.org/2003/InkML" xml:id="stk20" contextRef="#ctx0" brushRef="#br0">6880 15499 0,'0'0'32,"0"0"-32,0 0 0,33 128 15,-42 -104 -15,-24 -12 32,5 -28 -32,28 16 0,0 0 0,0 0 0</inkml:trace>
    </iact:actionData>
  </iact:action>
  <iact:action type="add" startTime="139336">
    <iact:property name="dataType"/>
    <iact:actionData xml:id="d21">
      <inkml:trace xmlns:inkml="http://www.w3.org/2003/InkML" xml:id="stk21" contextRef="#ctx0" brushRef="#br0">6871 15215 0,'0'0'15,"0"0"-15,0 0 32,19 136 -32,-15 -84 15,6 0 -15,8 4 16,-8 0 -16,4 -4 16,-5 -4 -1,1 0 -15,-10 -16 31,4 -12 -31,-4 8 0,0 -12 16,0 -4 -16,0 -4 31,-9 0 -31,0 -8 0,-1 0 0,6 0 0,4 0 32,-71 -104 -1,71 104 -31,0 0 0,0 0 0</inkml:trace>
    </iact:actionData>
  </iact:action>
  <iact:action type="add" startTime="148231">
    <iact:property name="dataType"/>
    <iact:actionData xml:id="d22">
      <inkml:trace xmlns:inkml="http://www.w3.org/2003/InkML" xml:id="stk22" contextRef="#ctx0" brushRef="#br0">6500 14211 0,'0'0'16,"0"0"-16,103 -56 16,-56 8 -16,0 8 31,-14 -4 -31,-5 4 16,0 16 -16,10 -8 15,9 8 1,0 0 -16,0 0 15,14 0 -15,-19 4 16,0 -12 -16,5 12 31,-4 -12 -31,-1 0 0,10 4 32,-20 12 -32,6 -8 0,0 4 31,-10 0 -31,9 -4 0,-4 -32 31,-9 0 -31,-20 0 0,-4 56 16,0 0 -16,0 0 0</inkml:trace>
    </iact:actionData>
  </iact:action>
  <iact:action type="add" startTime="149291">
    <iact:property name="dataType"/>
    <iact:actionData xml:id="d23">
      <inkml:trace xmlns:inkml="http://www.w3.org/2003/InkML" xml:id="stk23" contextRef="#ctx0" brushRef="#br0">8797 13451 0,'0'0'16,"0"0"-16,80 44 31,-43 -4 -31,38 -4 0,-4 -8 31,-1 -8 -31,15 -12 0,4 16 16,5 -8 -16,5 -8 31,-24 12 -31,-19 20 16,-23 -8 -16,19 -16 15,4 16 -15,5 8 31,10 -8 -31,-1 4 0,-4 -12 16,-5 16 -16,5 0 31,-10 -16 -31,-13 8 0,-1 4 32,-14 -4 -32,-4 20 0,-6 0 31,1 -24 -31,-9 0 0,-10 -28 0,0 0 15,0 0 -15</inkml:trace>
    </iact:actionData>
  </iact:action>
  <iact:action type="add" startTime="150227">
    <iact:property name="dataType"/>
    <iact:actionData xml:id="d24">
      <inkml:trace xmlns:inkml="http://www.w3.org/2003/InkML" xml:id="stk24" contextRef="#ctx0" brushRef="#br0">8543 13503 0,'0'0'32,"0"0"-32,0 0 0,-98 52 15,65 -44 -15,-10 8 32,-8 12 -32,-20 -12 19,24 -4 -19,5 0 16,9 -8 -16,14 8 31,-14 -4 -31,-28 -8 0,10 0 16,-1 -16 -16,-4 4 31,-1 -4 -31,15 8 0,-5 -8 31,9 -8 -31,15 4 0,-15 0 31,5 -28 -31,-9 12 0,9 -4 32,19 20 -32,0 -20 0,9 12 15,1 0 -15,-1 8 32,5 -12 -32,0 4 15,0 -4 -15,-5 -20 16,5 8 -16,-9 -20 31,-1 16 -31,10 12 0,5 12 31,-10 8 -31,20 -8 0,3 -16 32,6 -4 -32,-1 24 0,-4 -20 15,19 16 -15,4 8 31,5 -36 -31,0 52 0,0 -12 16,14 -8 -16,5 -8 31,18 12 -31,-8 0 16,-6 0 -16,-14 -8 16,-9 20 -16,5 -12 30,9 16 -30,5 -12 0,4 20 31,-18 -12 -31,9 24 0,14 -4 31,-9 12 -31,4 0 0,-13 -12 16,-15 20 -16,0 -4 31,-18 4 -31,-1 0 0,10 -4 31,-19 -4 -31,10 12 0,23 4 16,-24 -16 -16,10 8 31,-14 -8 -31,0 0 16,-10 -16 -16,1 8 16,-6 -4 -16,-8 20 31,-6 -8 -31,-4 -4 0,9 8 31,-4 -24 -31,0 28 0,-15 -8 31,5 8 -31,-14 0 0,19 -8 16,-9 12 -16,-5 -36 31,-5 20 -31,-5 -20 16,5 20 -16,0 -12 15,1 4 -15,-15 0 16,-15 20 -16,-13 4 31,-14 -24 -31,-14 20 16,-34 0 -16,20 4 16,117 -40 -16,0 0 0,0 0 31</inkml:trace>
    </iact:actionData>
  </iact:action>
  <iact:action type="add" startTime="151808">
    <iact:property name="dataType"/>
    <iact:actionData xml:id="d25">
      <inkml:trace xmlns:inkml="http://www.w3.org/2003/InkML" xml:id="stk25" contextRef="#ctx0" brushRef="#br0">8102 12855 0,'0'0'31,"0"0"-31,0 0 0,0 0 31,0 0 -31,0 0 0,0 0 16,0 0 -16,0 0 0,0 0 0,0 0 30,0 0 -30,0 0 0,0 0 0,0 0 0,0 0 0,0 0 31,0 0 -31,14 116 63,-19 -84 -63,5 20 15,-5 -4 -15,1 -16 32,-1 16 -32,-5 0 15,-8 -4 -15,18 -12 16,14 -20 -16,-10 -4 31,-8 8 -31,8 -8 0,1 -8 0,-5 0 0,0 0 16,0 0 -16,0 0 0,0 0 0,0 0 31,89 -72 0,-60 60 0,-15 4 -31,9 12 0,-4 -12 16,0 -4 -16,9 8 31,19 -4 -31,-5 -4 16,1 -12 -16,-6 12 16,15 12 -16,32 -28 31,-84 28 -31,0 0 0,0 0 15</inkml:trace>
    </iact:actionData>
  </iact:action>
  <iact:action type="add" startTime="152748">
    <iact:property name="dataType"/>
    <iact:actionData xml:id="d26">
      <inkml:trace xmlns:inkml="http://www.w3.org/2003/InkML" xml:id="stk26" contextRef="#ctx0" brushRef="#br0">8647 12951 0,'0'0'16,"0"0"-16,0 0 31,0 0 -31,0 0 0,0 0 0,0 0 0,0 0 0,0 0 16,0 164 15,0 -76 0,0 32 -31,-10 16 16,10 -4 -16,14 -48 15,-14 -84 -15,0 0 0,0 0 16</inkml:trace>
    </iact:actionData>
  </iact:action>
  <iact:action type="add" startTime="154749">
    <iact:property name="dataType"/>
    <iact:actionData xml:id="d27">
      <inkml:trace xmlns:inkml="http://www.w3.org/2003/InkML" xml:id="stk27" contextRef="#ctx0" brushRef="#br0">6204 13619 0,'0'0'16,"0"0"-16,0 0 31,47 112 -31,-19 -68 16,-5 -4 -16,10 20 15,9 -28 -15,10 -20 31,0 8 -31,-1 -12 16,-4 -8 -16,-9 -16 16,-19 -16 -16,0 12 15,-1 -20 -15,-13 -8 32,5 -12 -32,-15 16 0,10 12 31,-1 4 -31,-8 0 0,8 12 31,-4 -4 -31,-9 -4 0,9 -12 16,-10 4 -16,10 -4 31,-9 4 -31,-5 24 16,5 -12 -16,-10 12 0,5 -4 31,-5 8 -31,-5 0 0,1 24 31,-5 -12 -31,-5 12 16,-9 12 -16,4 4 31,-4 0 -31,4 -16 0,19 8 16,-28 0 -16,0 16 31,47 -44 -31,0 0 0,0 0 0</inkml:trace>
    </iact:actionData>
  </iact:action>
  <iact:action type="add" startTime="157624">
    <iact:property name="dataType"/>
    <iact:actionData xml:id="d28">
      <inkml:trace xmlns:inkml="http://www.w3.org/2003/InkML" xml:id="stk28" contextRef="#ctx0" brushRef="#br0">10291 13515 0,'-19'56'31,"19"-56"-31,0 0 0,33 148 5,-14 -56 -5,4 8 16,-9 4 -1,0 -8 -15,-14 -96 16,0 0 -16,0 0 0</inkml:trace>
    </iact:actionData>
  </iact:action>
  <iact:action type="add" startTime="184445">
    <iact:property name="dataType"/>
    <iact:actionData xml:id="d29">
      <inkml:trace xmlns:inkml="http://www.w3.org/2003/InkML" xml:id="stk29" contextRef="#ctx0" brushRef="#br0">2990 12503 0,'0'0'16,"0"0"-16,0 0 31,90 -4 -31,-72 -4 0,1 0 16,0 4 -16,0 -8 31,9 -4 -31,14 -4 16,-9 0 -16,0 4 15,5 4 -15,-10 4 32,5 -4 -32,0 0 0,-5 -4 31,5 8 -31,-15 0 0,6 8 16,-1 -4 -16,10 -8 31,10 0 -31,-15 0 15,14 12 -15,0 -8 16,-18 -4 -16,27 -16 40,6 12 -40,-10 0 0,-5 4 32,5 4 -32,-9 -12 0,-1 16 31,1 -4 -31,-10 0 0,14 0 15,-4 16 -15,-5 -28 32,4 4 -32,6 -4 0,-6 12 31,5 0 -31,-13 -8 0,27 -8 31,-14 -4 -31,5 8 0,-4 -4 16,18 0 -16,-10 20 31,1 -8 -31,-5 -4 0,-5 -4 31,5 -4 -31,-9 -4 0,9 0 16,0 8 -16,-5 4 31,-4 -4 -31,4 12 16,0 0 -16,19 -8 15,10 -16 -15,-24 16 32,0 -8 -32,-5 12 0,-14 -12 31,10 -12 -31,-1 16 0,6 4 31,-11 4 -31,20 -12 0,-14 8 16,-1 8 -16,15 -12 31,4 -4 -31,1 -4 16,9 8 -16,-10 0 15,-4 12 -15,13 -4 32,-8 -4 -32,-1 4 0,-14 0 15,10 0 -15,-5 -8 31,9 -4 -31,10 8 0,-5 -12 32,-4 24 -32,-6 -8 0,6 -4 31,4 -8 -31,9 0 0,-13 -8 31,-6 8 -31,10 4 0,-14 -8 16,24 4 -16,-10 8 31,14 -12 -31,5 0 0,-10 -4 31,-4 0 -31,5 4 0,-6 8 32,-8 8 -32,-15 -16 0,5 24 15,5 -8 -15,18 -4 31,-9 4 -31,19 -12 0,-9 16 32,-6 -8 -32,-4 16 0,5 0 31,0 0 -31,-14 -12 0,-20 8 16,-3 -4 -16,-15 8 31,-14 -4 -31,0 4 0,0 0 0,0 0 0,0 0 0</inkml:trace>
    </iact:actionData>
  </iact:action>
  <iact:action type="add" startTime="186395">
    <iact:property name="dataType"/>
    <iact:actionData xml:id="d30">
      <inkml:trace xmlns:inkml="http://www.w3.org/2003/InkML" xml:id="stk30" contextRef="#ctx0" brushRef="#br0">8811 10963 0,'0'0'15,"0"0"-15,0 0 16,0 0 -16,0 0 0,0 0 0,0 0 31,0 0 -31,0 0 0,0 0 0,0 0 0,0 0 0,0 0 31,0 0 -31,0 0 0,0 0 0,0 0 0,14 140 78,-5 -80 -46,-18 -8 -32,9 16 15,5 0 -15,-10 -8 16,24 20 -16,-5 -20 31,-5 -16 -31,-4 -12 0,4 -4 16,-9 -12 -16,0 -8 0,-4 0 31,8 32 -31,6 -16 31,4 16 -31,-19 -16 0,10 24 32,-5 4 -32,0 -8 0,-9 -16 15,-6 8 -15,15 8 30,5 -20 -30,-5 0 16,-5 0 -16,1 24 16,8 -16 -16,-8 0 31,-1 -8 -31,10 -8 0,-1 8 31,1 -8 -31,0 -8 0,-10 0 0,5 24 16,10 -12 15,-6 12 -31,1 -8 0,-5 -8 31,5 8 -31,-10 0 0,5 4 32,0 -4 -32,-5 0 0,-9 12 15,14 -36 -15,0 0 31,0 0 -31</inkml:trace>
    </iact:actionData>
  </iact:action>
  <iact:action type="add" startTime="187602">
    <iact:property name="dataType"/>
    <iact:actionData xml:id="d31">
      <inkml:trace xmlns:inkml="http://www.w3.org/2003/InkML" xml:id="stk31" contextRef="#ctx0" brushRef="#br0">9004 10699 0,'0'0'31,"0"0"-31,0 0 0,0 0 16,-85 64 -16,62 -60 31,8 -8 -31,-3 4 15,-6 -4 -15,10 0 16,-19 8 -16,10 -12 31,-15 4 -31,10 -12 0,-14 12 16,9 -16 -16,0 -12 31,-5 20 -31,15 -20 16,4 0 -16,5 4 15,0 0 -15,-10 4 32,6 -20 -32,8 0 0,-9 0 31,10 0 -31,0 16 0,9 -12 31,4 4 -31,-8 0 0,-1 8 16,10 4 -16,-10 -12 31,0 -4 -31,0 -12 0,5 20 31,15 0 -31,-6 0 0,0 0 32,5 12 -32,-4 -16 0,9 12 31,-5 8 -31,14 -8 0,5 -16 15,-5 4 -15,5 0 32,4 4 -32,-8 12 0,8 -4 31,-9 0 -31,1 8 0,22 4 31,-13 4 -31,-5 -16 0,-5 4 16,-5 0 -16,15 12 31,4 8 -31,-9 8 0,-9 -8 31,13 -4 -31,-4 12 0,19 4 32,-1 -4 -32,6 -12 0,-5 16 15,-1 -4 -15,-4 0 31,19 20 -31,-5 -8 16,-23 -4 -16,-1 4 14,15 8 -14,-5 -20 15,-19 12 -15,19 12 32,-19 0 -32,-14 -8 15,10 8 -15,13 4 16,-4 4 -16,-5 -20 31,-9 12 -31,0 4 16,4 4 -16,-4 -4 15,-5 4 -15,-9 -8 32,-5 8 -32,-5 -12 0,1 0 15,-1 0 -15,5 -4 31,-5 12 -31,1 -16 16,-6 -16 -16,1 12 0,-5 12 16,4 12 15,-4 -12 -31,5 0 0,-10 -8 31,5 4 -31,-5 -4 0,0 24 31,5 -28 -31,-14 20 0,19 0 16,-15 -16 -16,5 0 31,1 0 -31,-6 8 0,-4 -16 32,4 -4 -32,6 16 0,4 -4 15,-19 -12 -15,19 16 31,-19 -8 -31,19 -20 0,0 8 32,-1 0 -32,1 0 0,-4 4 36,3 0 -36,-8 -4 0,-1 12 16,-4 4 -16,0 -16 31,0 0 -31,4 0 15,1 -8 -15,4 0 16,-4 0 -16,-1 -8 31,-4 8 -31,-5 0 0,10 8 16,-15 -4 -16,0 -4 31,-65 16 -31,103 -12 16,0 0 -16,0 0 15</inkml:trace>
    </iact:actionData>
  </iact:action>
  <iact:action type="add" startTime="193655">
    <iact:property name="dataType"/>
    <iact:actionData xml:id="d32">
      <inkml:trace xmlns:inkml="http://www.w3.org/2003/InkML" xml:id="stk32" contextRef="#ctx0" brushRef="#br0">8938 10251 0,'0'0'31,"0"0"-31,0 0 16,0 0 -16,0 0 0,0 0 0,103 84 31,-84 -80 -31,14 4 32,-5 -4 -32,-4 -8 15,4 8 -15,0 -8 16,5 -12 -16,0 0 31,14 -4 -31,-14 4 0,-10 -8 16,-9 0 -16,24 12 31,-20 -12 -31,6 8 16,-10 0 -16,0 0 15,-23 -8 -15,4 12 31,0 4 -31,-18 -4 0,9 8 32,-57 -8 -32,1 0 0,18 4 31,-9 4 -31,5 4 0,13 -4 16,15 16 -16,-14 -8 31,4 12 -31,15 -4 0,9 0 31,4 20 -31,6 -4 0,8 0 31,1 -4 -31,9 -4 0,-4 4 32,-6 0 -32,1 0 0,-5 -24 0,0 0 15,0 0 -15</inkml:trace>
    </iact:actionData>
  </iact:action>
  <iact:action type="add" startTime="194623">
    <iact:property name="dataType"/>
    <iact:actionData xml:id="d33">
      <inkml:trace xmlns:inkml="http://www.w3.org/2003/InkML" xml:id="stk33" contextRef="#ctx0" brushRef="#br0">8928 10187 0,'0'0'16,"0"0"-16,0 0 0,0 0 31,0 0 -31,0 0 16,0 0 -16,0 0 0,0 0 0,-14 -112 47,10 96 -47,-1 -8 0,-4 0 15,9 -8 -15,9 -4 32,19 -8 -32,-14 -8 0,10 -8 15,27 -12 1,1 8 -16,9 24 31,14 -4 -31,5 12 0,23 8 31,-13 8 -31,-90 16 0,0 0 16,0 0 -16</inkml:trace>
    </iact:actionData>
  </iact:action>
  <iact:action type="add" startTime="195995">
    <iact:property name="dataType"/>
    <iact:actionData xml:id="d34">
      <inkml:trace xmlns:inkml="http://www.w3.org/2003/InkML" xml:id="stk34" contextRef="#ctx0" brushRef="#br0">6716 10867 0,'0'0'32,"0"0"-32,0 0 15,70 -120 -15,-60 80 31,-1 0 -31,0 4 0,-18 -4 32,4 24 -32,-9 -8 0,0 8 15,0 -4 -15,-5 20 32,-9 -8 -32,14 4 0,0 -4 0,-5 0 31,-9 4 -31,18 8 0,-13 -4 15,-5 8 -15,0 0 32,-5 -4 -17,9 4 -15,5 0 15,-9 12 -15,9 0 31,1 24 -31,-11 4 0,11 -4 16,-1 -16 -16,14 0 31,0 -4 -31,1 0 16,8 4 -16,-8 -4 15,8 4 -15,1 -12 32,0 0 -32,23 0 0,-28 -16 31,0 0 -31,0 0 0</inkml:trace>
    </iact:actionData>
  </iact:action>
  <iact:action type="add" startTime="197399">
    <iact:property name="dataType"/>
    <iact:actionData xml:id="d35">
      <inkml:trace xmlns:inkml="http://www.w3.org/2003/InkML" xml:id="stk35" contextRef="#ctx0" brushRef="#br0">6720 10855 0,'0'0'15,"0"0"-15,0 0 31,0 0 -31,0 0 0</inkml:trace>
    </iact:actionData>
  </iact:action>
  <iact:action type="add" startTime="198355">
    <iact:property name="dataType"/>
    <iact:actionData xml:id="d36">
      <inkml:trace xmlns:inkml="http://www.w3.org/2003/InkML" xml:id="stk36" contextRef="#ctx0" brushRef="#br0">6706 10899 0,'0'0'15,"0"0"-15,0 0 31,0 0 -31,0 0 0</inkml:trace>
    </iact:actionData>
  </iact:action>
  <iact:action type="add" startTime="199056">
    <iact:property name="dataType"/>
    <iact:actionData xml:id="d37">
      <inkml:trace xmlns:inkml="http://www.w3.org/2003/InkML" xml:id="stk37" contextRef="#ctx0" brushRef="#br0">9502 11459 0,'0'0'31,"0"0"-31,0 0 0,0 0 31,0 0 -31,-5 136 0,10 -88 32,-5 20 -32,0 12 0,9 16 15,14 12 1,-8 -12 -16,-6 24 15,0 -36 -15,5 -16 32,-18 -32 -32,4 -36 0,0 0 0,0 0 31</inkml:trace>
    </iact:actionData>
  </iact:action>
  <iact:action type="add" startTime="200023">
    <iact:property name="dataType"/>
    <iact:actionData xml:id="d38">
      <inkml:trace xmlns:inkml="http://www.w3.org/2003/InkML" xml:id="stk38" contextRef="#ctx0" brushRef="#br0">6439 11103 0,'0'0'15,"0"0"-15,117 -40 16,-94 44 -16,10 8 31,0 -12 -31,-5 -24 0,-9 4 31,5 -20 -31,-5 8 0,-1 -16 32,1 8 -32,0 -12 0,-14 20 15,-5 32 -15,0 0 31,0 0 -31</inkml:trace>
    </iact:actionData>
  </iact:action>
  <iact:action type="add" startTime="207246">
    <iact:property name="dataType"/>
    <iact:actionData xml:id="d39">
      <inkml:trace xmlns:inkml="http://www.w3.org/2003/InkML" xml:id="stk39" contextRef="#ctx0" brushRef="#br0">5879 9279 0,'0'0'16,"0"0"-16,123 -28 31,-72 16 -31,15 0 0,-5 -4 31,14 -4 -31,0 -24 16,5 0 -16,-4 20 16,-6 -8 -16,-4 8 15,-10 12 -15,-4 -4 32,-5 -4 -32,4 -12 15,6 8 -15,-24 4 16,0 4 -16,9 4 31,0 -16 -31,-9 20 0,5 -16 31,4 4 -31,5 4 0,5 -12 16,-5 -4 -16,14 -8 31,-10 8 -31,-4 -4 16,-14 8 -16,14 -4 15,14 -16 -15,0 4 32,5 0 -32,-19 20 0,5 -24 31,9 4 -31,5 -4 0,-1 20 16,20 -24 -16,-24 4 31,-5 12 -31,5 -8 0,5 -4 31,14 8 -31,0 -12 0,-5 -12 16,14 12 -16,-4 4 31,9 0 -31,9 -12 16,-23 8 -16,0 12 15,0 0 -15,-5 8 31,19 -8 -31,-5 -8 0,5 -16 32,-19 8 -32,-4 8 0,9 -4 15,14 -12 -15,0 8 32,-5 24 -32,-14 -4 15,-14 -8 -15,-5 24 16,-13 -4 -16,-10 20 31,-19 -4 -31,-24 0 0,10 12 0,0 -4 0,0 0 16,0 0 -16</inkml:trace>
    </iact:actionData>
  </iact:action>
  <iact:action type="add" startTime="209069">
    <iact:property name="dataType"/>
    <iact:actionData xml:id="d40">
      <inkml:trace xmlns:inkml="http://www.w3.org/2003/InkML" xml:id="stk40" contextRef="#ctx0" brushRef="#br0">10277 8235 0,'-160'-68'32,"160"68"-32,0 0 0,0 0 31,-38 -112 -31,38 72 16,-4 4 -16,13 4 15,-23 -8 -15,14 8 31,5 8 -31,-1 -4 16,6 12 -16,-1 -8 16,1 4 -16,-1 0 15,10 -8 -15,-5 -16 32,5 4 -32,-5 12 15,-14 16 -15,9 4 0,-9 4 16,10 0 -16,-10 4 0,-5 0 0,0 -12 31,5 12 -31,0 0 0,0 0 0,0 0 0,0 0 0</inkml:trace>
    </iact:actionData>
  </iact:action>
  <iact:action type="add" startTime="209740">
    <iact:property name="dataType"/>
    <iact:actionData xml:id="d41">
      <inkml:trace xmlns:inkml="http://www.w3.org/2003/InkML" xml:id="stk41" contextRef="#ctx0" brushRef="#br0">10244 7407 0,'0'0'16,"0"0"-16,-14 128 16,-24 -72 -16,19 52 31,5 12 -31,-9 16 15,-15 4 -15,29 -16 16,-24 -4 -16,9 12 31,-4 0 -31,0 32 0,0 -56 32,4 -8 -32,1 -20 0,4 36 15,0 28 -15,10 -16 31,-1 -20 -31,1 -24 0,14 -12 32,-1 -8 -32,-4 -4 0,0 -4 31,0 -12 -31,0 -28 0,-4 28 20,-1 -12 -20,-14 -32 31,-4 -24 -31,23 24 0,0 0 31,0 0 -31</inkml:trace>
    </iact:actionData>
  </iact:action>
  <iact:action type="add" startTime="210463">
    <iact:property name="dataType"/>
    <iact:actionData xml:id="d42">
      <inkml:trace xmlns:inkml="http://www.w3.org/2003/InkML" xml:id="stk42" contextRef="#ctx0" brushRef="#br0">10206 7031 0,'0'0'16,"0"0"-16,0 0 15,0 0 -15,28 104 32,-28 -88 -32,10 -8 0,-1 12 15,5 4 -15,14 12 16,1 12 15,4 4 -31,14 -4 0,0 -8 31,-5 -12 -31,14 12 0,1 -4 32,-6 -28 -32,6 8 0,8 -4 15,-4 -4 -15,5 -16 31,5 4 -31,-20 -24 0,-4 -12 32,10 20 -32,-15 -8 0,-4 -4 15,18 -16 -15,0 0 32,-13 0 -32,-15 4 15,5 -4 -15,-15 0 16,11 -20 -16,-11 12 31,-8 12 -31,-10 -4 0,5 8 16,-15 8 -16,-4 -12 31,-5 12 -31,5 -20 16,-9 16 -16,-1 -8 15,-9 -4 -15,0 -16 31,1 16 -31,-11 -12 0,15 16 32,0 12 -32,0 0 0,-15 20 31,29 -12 -31,0 -12 0,0 4 16,-14 0 -16,4 0 31,1 -8 -31,-1 16 0,-4 8 29,-5 -12 -29,-4 20 0,-1 -4 31,-9 12 -31,-4 -16 0,-1 8 32,5 0 -32,-5 4 0,5 -8 15,-9 12 -15,4 8 31,5 -12 -31,5 4 0,-5 12 32,9 4 -32,-4 4 0,-5 8 31,10 -8 -31,13 -8 0,5 0 16,-9 16 -16,9 0 31,0 -8 -31,5 8 0,5 -24 31,-10 20 -31,10 8 0,-1 -8 31,10 8 -31,0 0 0,5 4 16,-5 0 -16,10 12 31,4 8 -31,-14 -16 0,4 28 31,10 -16 -31,5 0 0,-5 0 32,5 12 -32,-5 -20 0,5 8 31,4 -12 -31,6 -4 0,-1 8 16,0 8 -16,0 -16 31,-4 -12 -31,-6 12 0,-18 -36 31,0 0 -31,0 0 0</inkml:trace>
    </iact:actionData>
  </iact:action>
  <iact:action type="add" startTime="212526">
    <iact:property name="dataType"/>
    <iact:actionData xml:id="d43">
      <inkml:trace xmlns:inkml="http://www.w3.org/2003/InkML" xml:id="stk43" contextRef="#ctx0" brushRef="#br0">10324 6391 0,'-10'-44'31,"10"44"-31,0 0 32,0 0 -32,0 0 0,28 136 31,-18 -60 -31,-5 -8 0,-1 8 16,10 12 -16,-4 -8 45,-1 -28 -45,1 -8 0,-1 -12 15,0 -8 -15,-23 4 32,14 -20 -32,0 -8 15,0 0 -15,0 0 0</inkml:trace>
    </iact:actionData>
  </iact:action>
  <iact:action type="add" startTime="213165">
    <iact:property name="dataType"/>
    <iact:actionData xml:id="d44">
      <inkml:trace xmlns:inkml="http://www.w3.org/2003/InkML" xml:id="stk44" contextRef="#ctx0" brushRef="#br0">10582 6719 0,'0'0'30,"0"0"-30,5 124 0,-1 -84 0,1 -20 32,0 8 -32,-5 -4 15,19 -8 -15,-1 0 16,11 8 -16,-20 -16 31,10 20 -31,4 -16 0,10 -12 16,0 -4 -16,0 20 31,23 0 -15,-23 -8 -16,0 -4 0,0 -8 15,-14 -4 -15,-5 -4 32,14 -4 -32,-9 4 15,-14 0 -15,-5 4 0,0 -28 16,4 8 15,1 8 -31,-5 8 0,-5 -8 16,1 8 -16,-1 4 0,0 -4 31,5 0 -31,0 4 16,-5 4 -16,10 -4 0,-10 -8 15,5 16 -15,0 0 0,15 -108 63,-11 76 -63,-8 16 0,-1 -8 15,-5 12 -15,-13 -4 32,18 -4 -32,1 8 15,-6 8 -15,-9 -4 0,10 -8 16,-5 16 -16,-5 -12 31,5 8 -31,-5 0 0,0 0 16,-4 4 -16,23 0 31,-5 16 -31,-9 -8 0,9 -12 0,-9 20 31,-14 -4 -31,9 8 31,-9 -12 -31,9 4 0,-4 -4 16,4 32 15,-4 0 -31,-6 0 0,-8 -16 32,-1 4 -32,-23 20 0,61 -48 15,0 0 -15,0 0 31</inkml:trace>
    </iact:actionData>
  </iact:action>
  <iact:action type="add" startTime="215042">
    <iact:property name="dataType"/>
    <iact:actionData xml:id="d45">
      <inkml:trace xmlns:inkml="http://www.w3.org/2003/InkML" xml:id="stk45" contextRef="#ctx0" brushRef="#br0">8069 7563 0,'-216'-84'47,"216"84"-47,0 0 0,-118 -8 16,66 20 -16,5 8 15,10 4 1,13 4 -16,-4 -20 31,5 12 -31,-5 0 0,4 -4 31,24 28 -31,-9 -4 0,13 4 16,6 12 -16,-10 -8 31,23 8 -31,-9 -24 16,-4 12 -16,13 -8 16,5 0 -16,15 -4 31,18 4 -31,5 -20 0,-5 -8 15,4 0 -15,11 -28 32,13 4 -32,-38 -20 0,-4 -4 31,-9 16 -31,-5 -16 0,-5 -12 31,-4 -4 -31,-15 16 0,0 -24 31,1 12 -31,-20 16 0,1 -16 16,-5 20 -16,0 12 31,0 0 -31,-5 12 0,10 8 0,-10 -4 32,14 0 -32,-14 4 0,5 0 31,-5 4 -31,1 0 0,-6 0 15,1 0 -15,-10 8 32,33 -12 -32,0 0 31,0 0 -31</inkml:trace>
    </iact:actionData>
  </iact:action>
  <iact:action type="add" startTime="216243">
    <iact:property name="dataType"/>
    <iact:actionData xml:id="d46">
      <inkml:trace xmlns:inkml="http://www.w3.org/2003/InkML" xml:id="stk46" contextRef="#ctx0" brushRef="#br0">10399 8251 0,'0'0'16,"0"0"-16,0 0 16,75 72 -16,-75 -60 15,5 32 -15,13 8 31,11 40 -31,-6 4 16,10 24 0,-19 -16 -16,5 -8 0,-10 0 31,-9 -96 -31,0 0 0,0 0 0</inkml:trace>
    </iact:actionData>
  </iact:action>
  <iact:action type="add" startTime="223534">
    <iact:property name="dataType"/>
    <iact:actionData xml:id="d47">
      <inkml:trace xmlns:inkml="http://www.w3.org/2003/InkML" xml:id="stk47" contextRef="#ctx0" brushRef="#br0">7853 5651 0,'0'0'31,"0"0"-31,0 0 15,0 0 -15,98 24 16,-70 -24 -16,10 -8 31,9 -4 -31,5 12 0,-15 -16 32,-4 8 -32,24 -12 0,-1 0 15,10 -4 1,-19 0 -16,9 8 31,-14 -8 -31,1 12 0,13 -12 0,14 -16 0,6 4 31,-1 -4 -31,-19 8 16,10 0 -16,-5 8 15,24 -8 -15,-6 0 31,1 0 -31,-14 4 0,19 -8 16,-6 20 -16,6 0 31,-24 4 -31,-9 0 0,14 -16 32,-15 16 -32,6 -20 0,22 0 31,1 8 -31,0 16 0,-9 -8 15,-10 8 -15,9 -4 32,-4 -4 -32,4 -4 0,6 12 31,-15 -4 -31,9 -8 0,1 8 31,8 -16 -31,11 8 0,-6 -4 31,-23 4 -31,-9 12 0,14 -4 16,-5 8 -16,0 0 31,5 -28 -31,-10 20 0,10 -16 32,4 12 -32,10 -4 0,0 8 31,-19 -4 -31,-9 0 0,-1 -8 15,1 4 -15,9 4 32,-9 0 -32,-10 12 0,0 -8 45,1 -16 -45,-20 32 0,5 -32 31,-18 -12 -31,4 -4 0,-14 44 16,0 0 -16,0 0 31</inkml:trace>
    </iact:actionData>
  </iact:action>
  <iact:action type="add" startTime="225388">
    <iact:property name="dataType"/>
    <iact:actionData xml:id="d48">
      <inkml:trace xmlns:inkml="http://www.w3.org/2003/InkML" xml:id="stk48" contextRef="#ctx0" brushRef="#br0">11836 5087 0,'0'0'16,"0"0"-16,-28 144 31,0 -68 -31,9 32 0,0 -28 15,5 -16 1,0 -16 -16,0 12 31,0 -4 -31,-9 20 0,-1 0 32,10 -4 -32,-10 -4 0,-18 8 15,-5 4 -15,10 -44 31,8 16 -31,-8 -8 0,18 -20 32,-9 -4 -32,14 24 0,0 32 31,-10 -4 -31,10 -16 0,-5 8 16,5 -12 -16,0 -24 31,-33 0 -31,47 -28 0,0 0 0,0 0 31</inkml:trace>
    </iact:actionData>
  </iact:action>
  <iact:action type="add" startTime="226205">
    <iact:property name="dataType"/>
    <iact:actionData xml:id="d49">
      <inkml:trace xmlns:inkml="http://www.w3.org/2003/InkML" xml:id="stk49" contextRef="#ctx0" brushRef="#br0">12006 4163 0,'0'0'31,"0"0"-31,0 0 0,0 0 32,0 0 -32,0 0 0,-43 144 31,53 -108 -31,-1 28 0,-4 8 15,9 24 -15,5 0 32,9 0 -32,0 -44 15,-5 4 -15,6 -4 16,13 -16 -16,10 8 31,-5 -16 -31,4 -8 0,6 12 16,-1 -12 -16,-4 8 31,4 -4 -31,5 0 0,-4 -24 31,13 0 -31,15 0 0,-6 0 32,11 -8 -32,13 -16 0,-23 8 15,-14 -28 -15,-5 8 31,9 -32 -31,10 8 16,-9 8 -16,-10 8 16,-5 -20 -16,5 8 31,-9 0 -31,-19 -4 0,4 -4 31,-27 -4 -31,-1 8 0,-14 4 16,-18 -20 -16,9 16 31,0 24 -31,0 4 0,18 -24 31,-8 12 -31,-1 -12 0,-14 16 32,10 0 -32,-15 0 0,1 -8 15,-6 8 -15,-13 -8 31,9 -24 -31,-4 4 0,4 8 32,9 16 -32,-13 8 0,-10 -8 31,-10 -12 -31,10 24 0,-14 -4 29,0 4 -29,10 12 31,-6 0 -31,1 4 15,-5 4 -15,9 -4 16,5 8 -16,-5 12 31,5 -4 -31,-9 -8 0,4 20 32,-9 -12 -32,5 8 0,14 8 15,-1 -4 -15,15 0 31,-9 8 -31,13 -4 16,-4 8 -16,-5 0 16,-9 12 -16,9 -4 31,-5 12 -31,15 -4 0,-1 -16 16,-4 16 -16,0 0 31,19 0 -31,-10 0 15,0 12 -15,0 -4 16,15 4 -16,-15 32 31,9 -12 -31,1 8 0,9 -12 32,5 8 -32,4 4 0,-4 -16 31,4 -20 -31,-46 -32 0,37 -12 15,0 0 -15,0 0 0</inkml:trace>
    </iact:actionData>
  </iact:action>
  <iact:action type="add" startTime="227956">
    <iact:property name="dataType"/>
    <iact:actionData xml:id="d50">
      <inkml:trace xmlns:inkml="http://www.w3.org/2003/InkML" xml:id="stk50" contextRef="#ctx0" brushRef="#br0">12367 3791 0,'0'0'31,"0"0"-31,0 0 0,0 0 32,99 -48 -32,-76 44 0,-4 24 15,-5 -16 -15,-9 24 31,4 0 -31,-13 20 0,4 -8 32,0 12 -32,-5 -4 0,-14 12 31,0 4 -31,5 -8 0,-9 -20 16,9 0 -1,-5 -8 -15,10 -8 16,-1 24 -16,-4 -8 31,-5 0 -31,5 12 0,0 -28 31,14 0 -31,0 -8 0,5 -4 32,4 -4 -32,5 4 0,-14 -8 15,0 0 -15,0 0 0,122 0 31,-75 -20 -31,-9 12 32,9 8 -32,14 -4 0,-19 -20 31,-14 -4 -31,5 -24 0,-33 52 16,0 0 -16,0 0 0</inkml:trace>
    </iact:actionData>
  </iact:action>
  <iact:action type="add" startTime="229141">
    <iact:property name="dataType"/>
    <iact:actionData xml:id="d51">
      <inkml:trace xmlns:inkml="http://www.w3.org/2003/InkML" xml:id="stk51" contextRef="#ctx0" brushRef="#br0">12964 4287 0,'0'0'31,"0"0"-31,75 108 0,-56 -80 16,14 0 -16,-14 -12 31,9 -4 -31,-5 4 0,5 -20 31,1 8 -31,-1 -4 0,-5 -8 16,5 0 -16,-9 0 31,5 -8 -31,-1 4 16,-4 -12 -16,0 8 15,-5 -16 -15,9 -8 32,-13 0 -32,-6 8 0,-4 4 31,0 4 -31,-4 -4 0,4 0 0,-10 12 31,-8 -16 -31,-6 0 16,1 -4 -16,8 8 31,-13 0 -31,0 -12 0,0 16 31,9 -8 -31,0 8 0,1 12 20,3 0 -20,-3 -4 0,-1 -4 15,0 4 -15,-4 12 31,-1 4 -31,1 -8 0,-6 -4 32,6 4 -32,4 8 0,0 -8 31,-4 16 -31,9 8 0,4 -8 31,-4 16 -31,19 -12 0,-10 16 16,15 20 -16,-1 0 31,-4 4 -31,-10 -8 0,0 20 31,5 -16 -31,0 4 0,0 -12 32,0 0 -32,19 12 0,-5 -16 15,-9 -20 -15,23 36 31,10 -52 -31,-38 0 0,0 0 0,0 0 32</inkml:trace>
    </iact:actionData>
  </iact:action>
  <iact:action type="add" startTime="236240">
    <iact:property name="dataType"/>
    <iact:actionData xml:id="d52">
      <inkml:trace xmlns:inkml="http://www.w3.org/2003/InkML" xml:id="stk52" contextRef="#ctx0" brushRef="#br0">9671 3015 0,'-66'-140'32,"66"140"-32,0 0 15,0 0 -15,0 0 0,0 0 0,0 0 31,0 0 -31,113 -72 16,-62 52 15,15 8 -31,-5 -20 0,5 -8 16,9 -20 0,0 8 -16,0 -12 15,10 0 -15,-19 -8 31,-10 0 -31,1 12 16,13 12 -16,0 8 16,15 12 -16,-10 -4 31,10 0 -31,-15 -8 0,1 8 31,-20 4 -31,-18 -16 0,10 0 31,-43 44 -31,0 0 0,0 0 0</inkml:trace>
    </iact:actionData>
  </iact:action>
  <iact:action type="add" startTime="237224">
    <iact:property name="dataType"/>
    <iact:actionData xml:id="d53">
      <inkml:trace xmlns:inkml="http://www.w3.org/2003/InkML" xml:id="stk53" contextRef="#ctx0" brushRef="#br0">11771 2071 0,'0'0'15,"0"0"-15,0 0 16,0 0 -16,0 0 0,0 0 0,0 0 31,79 68 -15,-32 -44 -16,19 4 31,0 20 -31,14 -4 16,-5 -4 -1,5 28 -15,-10 -4 0,10 12 32,-19 -4 -32,0 -4 0,-18 -16 19,22 20 -19,1 -16 31,14 -4 -31,-9 -12 16,-6 -8 -16,-18 -4 16,-4 -28 -16,13 -20 31,-56 20 -31,0 0 0,0 0 16</inkml:trace>
    </iact:actionData>
  </iact:action>
  <iact:action type="add" startTime="237992">
    <iact:property name="dataType"/>
    <iact:actionData xml:id="d54">
      <inkml:trace xmlns:inkml="http://www.w3.org/2003/InkML" xml:id="stk54" contextRef="#ctx0" brushRef="#br0">11813 1911 0,'0'0'16,"0"0"-16,0 0 16,0 0 -16,-103 100 31,65 -84 -31,-9 12 15,0 -20 -15,-5 4 16,1 -4 -16,-10 4 16,0 -24 -1,-1 4 -15,15 -4 16,-14 -8 -16,10 4 31,-10 -24 -31,9 4 16,10 4 -16,-1 -8 15,-4 8 -15,10 -4 32,-20 -16 -32,1 -8 0,4 20 31,-4 -16 -31,4 12 0,15 -8 16,-10 -12 -16,9 16 31,1 -12 -31,13 20 15,1 -4 -15,-1 -12 16,10 0 -16,9 8 31,5 8 -31,0 -4 0,10 -4 32,13 -8 -32,10 -16 0,-14 12 31,9 12 -31,-9 12 0,14 0 15,9 -8 -15,19 0 31,0 4 -31,5 -12 0,4 8 31,-8 -4 -31,-6 12 0,5 4 31,-5 4 -31,-9 -4 0,10 8 16,-1 -4 -16,5 -8 31,14 8 -31,-9 0 0,5 12 31,-15 4 -31,0 4 0,15 -8 32,13 8 -32,1 12 0,-5 0 31,-10 16 -31,1 -12 0,-1 12 15,5 0 -15,0 -8 32,1 16 -32,-6 12 0,1 4 31,-15 -4 -31,5 -8 0,-9 -4 31,-10 -4 -31,5 12 0,-9 4 16,-1 4 -16,5 4 31,5 4 -31,-14 12 0,-9 -16 31,-5 4 -31,-1 -4 0,-4 0 32,5 12 -32,-9 -12 0,-6 0 15,15 0 -15,-28 8 31,9 -4 -31,-14 12 16,9 -8 -16,-14 -4 16,5 -20 -16,0 12 30,-14 0 -30,0 -8 0,-1 4 31,1 -12 -31,5 -8 0,4 8 16,-23 8 -16,18 16 31,-9 -12 -31,-4 -24 0,4 0 31,-5 16 -31,-4 0 0,-5 4 32,19 -4 -32,-10 -12 0,10 -4 15,-10 0 -15,-13 16 31,-15 -8 -31,-9 4 16,-5 12 -16,5 -8 16,0 -16 -16,-24 -4 31,-4 4 -31,-15 -8 0,-18 -16 16,-43 -8 -16,1 -12 31,178 28 -31,0 0 15,0 0 -15</inkml:trace>
    </iact:actionData>
  </iact:action>
  <iact:action type="add" startTime="239738">
    <iact:property name="dataType"/>
    <iact:actionData xml:id="d55">
      <inkml:trace xmlns:inkml="http://www.w3.org/2003/InkML" xml:id="stk55" contextRef="#ctx0" brushRef="#br0">11028 827 0,'0'0'16,"0"0"-16,0 0 31,0 0 -31,0 0 0,0 0 0,0 0 0,0 0 0,0 0 31,0 0 -31,0 0 0,0 0 0,85 148 47,-62 -60 -31,-4 0 -16,9 8 31,-4 4 -15,-1 -8 -16,-4 -36 0,-5 -20 15,5 -4 -15,-19 -12 32,-28 -20 -32,28 0 0,0 0 0,0 0 0</inkml:trace>
    </iact:actionData>
  </iact:action>
  <iact:action type="add" startTime="240259">
    <iact:property name="dataType"/>
    <iact:actionData xml:id="d56">
      <inkml:trace xmlns:inkml="http://www.w3.org/2003/InkML" xml:id="stk56" contextRef="#ctx0" brushRef="#br0">11700 839 0,'0'0'31,"0"0"-31,0 0 0,0 0 16,0 0 -16,-117 64 31,74 -44 -31,1 8 0,14 0 31,9 4 -31,10 8 0,9 32 32,4 -16 -32,6 12 15,4 -16 -15,-14 0 16,19 0 -16,9 -20 15,0 -4 -15,-4 -8 32,8 -8 -32,15 8 0,-4 -16 31,-10 -4 -31,-15 -4 0,-3 0 31,3 0 -31,-4 -8 0,5 -8 16,0 4 -16,0 -12 30,-5 12 -30,19 -12 0,-19 -4 31,5 0 -31,-10 -4 0,-9 8 32,-14 -12 -32,0 8 0,0 -8 15,0 8 -15,-5 8 31,0 -8 -31,-14 8 0,5 8 32,9 -8 -32,0 12 0,-4 4 31,-1 -4 -31,-4 0 0,24 12 16,-6 -28 -16,1 12 31,9 16 -31,0 0 0,0 0 0</inkml:trace>
    </iact:actionData>
  </iact:action>
  <iact:action type="add" startTime="241055">
    <iact:property name="dataType"/>
    <iact:actionData xml:id="d57">
      <inkml:trace xmlns:inkml="http://www.w3.org/2003/InkML" xml:id="stk57" contextRef="#ctx0" brushRef="#br0">12240 831 0,'0'0'15,"0"0"-15,-89 60 16,61 -28 -16,9 4 29,0 -4 -29,10 28 0,9 -20 16,5 12 -16,9 8 31,-5 0 -15,5 -12 -16,0 -4 0,-4 -16 15,-1 -4 -15,1 8 32,-1 -32 -32,14 -8 0,-4 4 31,9 0 -31,-14 -12 0,19 0 31,-9 8 -31,9 -4 0,0 -12 31,-10 0 -31,-4 0 0,0 -4 16,0 -12 -16,-1 12 31,-8 0 -31,4 -4 0,-14 -8 16,14 12 -16,-14 -12 31,9 8 -31,-9 -4 16,-9 -8 -16,4 4 15,0 12 -15,1 8 32,-10 4 -32,4 8 0,1 0 15,-5 8 1,-5 0 -16,-9 -8 0,-24 4 31,0 4 -31,-4 12 16,0 0 -16,-24 4 31,-47 12 -31,127 -28 0,0 0 0,0 0 31</inkml:trace>
    </iact:actionData>
  </iact:action>
  <iact:action type="add" startTime="242136">
    <iact:property name="dataType"/>
    <iact:actionData xml:id="d58">
      <inkml:trace xmlns:inkml="http://www.w3.org/2003/InkML" xml:id="stk58" contextRef="#ctx0" brushRef="#br0">9642 1903 0,'0'0'14,"0"0"-14,0 0 0,0 0 31,0 0 -31,0 0 0,-70 112 32,70 -68 -32,-5 4 0,10 -8 31,-5 -8 -31,9 -4 0,-4 4 16,9 -4 -16,-9 -8 31,14 20 -31,9 -16 15,9 0 1,-13 0 -16,23 -24 0,0 -20 31,19 -8 -31,-1 4 0,-8 0 32,-6 -4 -32,1 -4 0,5 -4 15,-25 0 -15,1 4 31,-9 8 -31,-1 4 0,-13 0 32,-20 -32 -32,-13 8 0,4 4 31,-4 -4 -31,4 0 0,-14 12 16,9 12 -16,-13 8 31,-10 8 -31,0 -4 0,9 -4 31,1 32 -31,-10 -8 0,-14 0 31,14 12 -31,0 4 0,14 4 16,5 20 -16,-19 20 31,9 4 -31,0 -24 16,38 -52 -16,0 0 29,0 0 -29</inkml:trace>
    </iact:actionData>
  </iact:action>
  <iact:action type="add" startTime="243288">
    <iact:property name="dataType"/>
    <iact:actionData xml:id="d59">
      <inkml:trace xmlns:inkml="http://www.w3.org/2003/InkML" xml:id="stk59" contextRef="#ctx0" brushRef="#br0">13025 1967 0,'0'0'16,"0"0"-16,0 0 31,0 0 -31,0 0 0,-9 120 31,23 -80 -31,-10 16 0,15 8 32,5 24 -32,-6 4 15,-3 0 -15,3 20 0,-18 -112 31,0 0 -31,0 0 0</inkml:trace>
    </iact:actionData>
  </iact:action>
  <iact:action type="add" startTime="244225">
    <iact:property name="dataType"/>
    <iact:actionData xml:id="d60">
      <inkml:trace xmlns:inkml="http://www.w3.org/2003/InkML" xml:id="stk60" contextRef="#ctx0" brushRef="#br0">10399 3915 0,'0'0'15,"0"0"-15,0 0 32,0 0 -32,0 0 0,-80 72 31,52 -40 -31,9 -16 0,-9 12 15,9 16 -15,-14 -8 32,5 0 -32,9 0 0,0 -8 15,10 4 1,-5 0 -16,19 0 31,13 4 -31,6 -4 0,4 8 16,5 0 -16,0 -4 31,-10 -8 -31,1 4 16,4 -8 -16,5 -16 15,-5 -4 -15,5 -8 32,0 4 -32,14 -12 0,-10 0 15,10 -12 -15,-4 0 31,4 -12 -31,-10 -8 16,5 0 -16,-9 -16 16,-4 12 -16,-15 4 31,-5 12 -31,-9 0 0,5 0 31,-10 12 -31,10 -12 0,-19 16 16,-5 -12 -16,-5 0 31,15 12 -31,4 -4 0,-9 4 31,-5 -8 -31,-4 4 0,4 -4 32,0 12 -32,5 -4 0,5 -4 15,-15 8 -15,-4 -4 28,-9 16 -28,-1 4 16,-14 -8 -16,1 4 16,-6 20 -16,57 -20 31,0 0 -31,0 0 0</inkml:trace>
    </iact:actionData>
  </iact:action>
  <iact:action type="add" startTime="245611">
    <iact:property name="dataType"/>
    <iact:actionData xml:id="d61">
      <inkml:trace xmlns:inkml="http://www.w3.org/2003/InkML" xml:id="stk61" contextRef="#ctx0" brushRef="#br0">12193 6075 0,'0'0'16,"0"0"-16,38 112 31,4 -64 -31,-42 -48 0,0 0 0,0 0 16</inkml:trace>
    </iact:actionData>
  </iact:action>
  <iact:action type="add" startTime="247191">
    <iact:property name="dataType"/>
    <iact:actionData xml:id="d62">
      <inkml:trace xmlns:inkml="http://www.w3.org/2003/InkML" xml:id="stk62" contextRef="#ctx0" brushRef="#br0">12203 5887 0,'0'0'32,"0"0"-32,-33 120 0,33 -56 31,-9 24 -31,4 -8 0,10 -4 16,-5 8 -1,-5 4 -15,-9 -8 31,4 -28 -31,6 0 0,-10 -16 16,-1 -12 -16,6 -12 31,0 0 -31,9 -12 0,0 0 32,0 0 -32</inkml:trace>
    </iact:actionData>
  </iact:action>
  <iact:action type="add" startTime="247192">
    <iact:property name="dataType"/>
    <iact:actionData xml:id="d63">
      <inkml:trace xmlns:inkml="http://www.w3.org/2003/InkML" xml:id="stk63" contextRef="#ctx0" brushRef="#brinv">0 0 0</inkml:trace>
    </iact:actionData>
  </iact:action>
  <iact:action type="add" startTime="247193">
    <iact:property name="dataType"/>
    <iact:actionData xml:id="d64">
      <inkml:trace xmlns:inkml="http://www.w3.org/2003/InkML" xml:id="stk64" contextRef="#ctx0" brushRef="#brinv">14094 18407 0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units="cm"/>
          <inkml:channel name="Y" type="integer" units="cm"/>
          <inkml:channel name="T" type="integer" max="2.14748E9" units="dev"/>
        </inkml:traceFormat>
        <inkml:channelProperties>
          <inkml:channelProperty channel="X" name="resolution" value="1.32584" units="1/cm"/>
          <inkml:channelProperty channel="Y" name="resolution" value="1.97077" units="1/cm"/>
          <inkml:channelProperty channel="T" name="resolution" value="1" units="1/dev"/>
        </inkml:channelProperties>
      </inkml:inkSource>
      <inkml:timestamp xml:id="ts0" timeString="2017-10-08T17:11:38.467Z"/>
    </inkml:context>
    <inkml:brush xml:id="br0">
      <inkml:brushProperty name="width" value="0.07905" units="cm"/>
      <inkml:brushProperty name="height" value="0.07905" units="cm"/>
      <inkml:brushProperty name="color" value="#000000"/>
    </inkml:brush>
    <inkml:brush xml:id="brinv">
      <inkml:brushProperty name="width" value="0.05" units="cm"/>
      <inkml:brushProperty name="height" value="0.05" units="cm"/>
      <inkml:brushProperty name="color" value="#000000"/>
      <inkml:brushProperty name="transparency" value="255"/>
    </inkml:brush>
  </inkml:definitions>
  <iact:action type="add" startTime="52115">
    <iact:property name="dataType"/>
    <iact:actionData xml:id="d0">
      <inkml:trace xmlns:inkml="http://www.w3.org/2003/InkML" xml:id="stk0" contextRef="#ctx0" brushRef="#br0">218 15511 0,'-128'90'16,"128"-90"-16,0 0 31,0 0 -31,-36 179 0,24 -120 31,16 -12 -31,-4 -10 0,4 11 16,4 20 -16,8 12 31,4 -1 -31,0 -16 0,0 6 31,0 -11 -31,8 -5 0,4 10 31,-4 -4 -31,0 -17 0,-16 -21 16,0 -5 -16,12 -6 31,12 -15 -31,4 21 0,-4 -11 32,-8 -10 -32,12 -21 0,4 20 31,4 -4 -31,8 -1 0,4 1 31,-12 -17 -31,4 11 0,-12 -5 16,-12 11 -16,-8 -59 31,-8 -5 -31,0 -16 0,-8 6 40,-8 4 -40,4 1 0,0 5 31,4 -37 -31,-8 21 0,-4 32 16,8 10 -16,-4 17 31,4 -17 -31,0 6 0,4 -11 32,-12 5 -32,0 1 0,-4 -17 31,4 17 -31,0 -1 0,-8 1 15,-4 15 -15,0 -5 32,-4 16 -32,0 10 15,0 -10 -15,8 21 16,-8 -5 -16,-12 -6 31,-4 6 -31,0 -5 0,-4 15 31,4 11 -31,-8 -6 0,8 1 16,-8 21 -16,4 -11 31,16 10 -31,4 6 16,-16 58 -16,20 69 16,16 32 -16,4 -196 31,0 0 -31,0 0 0</inkml:trace>
    </iact:actionData>
  </iact:action>
  <iact:action type="add" startTime="53705">
    <iact:property name="dataType"/>
    <iact:actionData xml:id="d1">
      <inkml:trace xmlns:inkml="http://www.w3.org/2003/InkML" xml:id="stk1" contextRef="#ctx0" brushRef="#br0">2150 15299 0,'0'0'31,"0"0"-31,0 0 0,-84 43 31,52 25 -31,12 -41 0,-12 47 31,16 16 -31,4 -27 0,4 1 16,4 -22 -16,0 27 31,12 10 -31,-4 5 16,16 22 -16,-4 -21 16,16 10 -16,-20 0 31,16 -37 -31,0 37 0,-12 -42 31,4 -16 -31,4 -16 0,0 0 31,28 11 -31,12 -27 0,0 6 32,-8 21 -32,4 -43 0,-4 6 15,-8 -27 -15,4 21 31,-4 1 -31,-20 -11 0,-12 -11 16,-4 6 -16,4 -6 31,-4 -5 -31,4 5 31,-4 -31 -31,12 5 16,-8 -32 -16,0 0 31,-8 -21 -31,-16 -16 0,36 43 15,-8 -12 -15,-8 38 32,0 -5 -32,4 47 0,-8 -10 31,0 -1 -31,-16 -5 0,-8 1 31,-16 -22 -31,8 -16 0,-12 16 31,4 11 -31,4 -6 0,0 17 16,-8 -1 -16,0 0 31,-16 17 -31,8 -1 16,-8 10 -16,0 -4 16,-28 -1 -16,-8 27 31,0 21 -31,20 -32 0,20 -5 15,48 0 -15,0 0 32,0 0 -32</inkml:trace>
    </iact:actionData>
  </iact:action>
  <iact:action type="add" startTime="54796">
    <iact:property name="dataType"/>
    <iact:actionData xml:id="d2">
      <inkml:trace xmlns:inkml="http://www.w3.org/2003/InkML" xml:id="stk2" contextRef="#ctx0" brushRef="#br0">3878 14998 0,'0'0'15,"0"0"-15,-32 143 32,32 -138 -32,-12 11 0,4 0 0,-16 -5 15,8 4 -15,-4 17 32,-8 0 -32,4 15 31,-8 17 -31,24 4 0,-12 6 31,16 37 -31,-16 -37 0,20 16 16,-8 -21 -16,24 37 31,8 10 -31,-4 6 0,20 4 31,4 -25 -31,12 4 0,-12 -41 31,-4 -11 -31,0 -16 0,-12 -16 32,8 -5 -32,20 5 0,16 0 15,24 16 -15,-8 -32 32,12 22 -32,-28 -17 0,-8 -47 30,-28 -5 -30,-8 5 0,-8 0 31,-12 0 -31,4 0 0,16 -5 16,-8 -1 -16,0 -9 31,-12 -17 -31,-12 -21 16,-12 -10 -16,0 10 15,8 -11 -15,-12 -10 31,4 11 -31,-4 21 0,0 31 16,0 -5 -16,8 22 31,-8 -1 -31,12 -26 0,-20 -6 32,16 6 -32,0 0 0,-8 -5 31,-4 -11 -31,0 21 0,0 11 31,-4 15 -31,-8 1 0,4 20 31,-24 -36 -31,0 16 0,-4 -11 16,0 5 -16,-8 16 31,8 43 -31,0 31 0,0 21 31,-20 48 -31,80 -127 0,0 0 0,0 0 16</inkml:trace>
    </iact:actionData>
  </iact:action>
  <iact:action type="add" startTime="56018">
    <iact:property name="dataType"/>
    <iact:actionData xml:id="d3">
      <inkml:trace xmlns:inkml="http://www.w3.org/2003/InkML" xml:id="stk3" contextRef="#ctx0" brushRef="#br0">5698 14919 0,'0'0'31,"0"0"-31,0 0 0,0 0 32,0 0 -32,-80 0 0,52 32 15,-8 -22 -15,-4 1 32,-4 15 -32,8 38 0,0 4 31,4 6 -31,16 16 31,-4 11 -31,-4 4 0,12 -15 32,8 11 -32,0 -43 15,4 -5 -15,12 -6 16,12 6 -16,8 37 31,20 5 -31,0 -32 0,0 33 31,28 -17 -31,-4 16 0,-12 -16 32,-4 -26 -32,-12 -11 0,-4 -26 15,20 -37 -15,12 37 32,12 -16 -32,-12 -16 0,12 -5 31,-24 -53 -31,-20 -5 0,-8 -6 31,-16 1 -31,0 4 0,-8 -25 16,-12 4 -16,-8 -5 31,0 11 -31,0 27 0,0 25 31,4 12 -31,-12 15 0,8 -16 31,0 -58 -31,0 11 0,-20 -11 32,0 16 -32,-8 5 0,4 -52 15,-52 36 -15,0 27 32,8 5 -32,32 22 0,0 25 15,12 27 -15,0 -15 31,12 -33 -31,-28 27 16,12 -16 -16,0 11 4,4 10 -4,-16 -5 31,-28 16 -31,76 -16 0,0 0 16,0 0 -16</inkml:trace>
    </iact:actionData>
  </iact:action>
  <iact:action type="add" startTime="57210">
    <iact:property name="dataType"/>
    <iact:actionData xml:id="d4">
      <inkml:trace xmlns:inkml="http://www.w3.org/2003/InkML" xml:id="stk4" contextRef="#ctx0" brushRef="#br0">7154 15056 0,'0'0'30,"0"0"-30,-80 90 0,52 -79 31,-4 15 -31,8 27 0,0 5 31,-4 -5 -31,12 5 0,8 48 16,16 -6 0,0 -10 -16,-8 -16 15,16 -26 -15,0 26 32,8 21 -32,4 16 0,0 -21 31,12 10 -31,-12 11 0,56 -53 15,8 -31 -15,44 31 32,-40 -37 -32,-4 -11 0,-40 -4 31,-8 -12 -31,0 -9 0,48 -28 31,-4 -20 -31,16 31 0,-48 -58 16,-4 11 -16,-16 -48 31,-4 -37 -31,-20 43 16,-8 31 -16,-16 21 15,0 6 -15,-4 10 32,-20 -47 -32,-12 10 15,-20 -16 -15,-12 -10 16,-8 5 -16,4 21 15,-20 16 -15,28 16 32,24 31 -32,16 12 15,0 25 -15,-16 6 16,-8 0 -16,-28 16 30,-32 15 -30,120 -47 0,0 0 0,0 0 31</inkml:trace>
    </iact:actionData>
  </iact:action>
  <iact:action type="add" startTime="58223">
    <iact:property name="dataType"/>
    <iact:actionData xml:id="d5">
      <inkml:trace xmlns:inkml="http://www.w3.org/2003/InkML" xml:id="stk5" contextRef="#ctx0" brushRef="#br0">8994 14972 0,'0'0'16,"-80"-27"-16,52 27 31,28 43 -31,-4 15 0,-12 16 30,4 -42 -30,-8 26 0,4 0 16,-4 0 -16,12 0 31,-8 11 -31,8 10 16,8 16 -16,0 -10 16,4 -22 -16,-8 48 31,12 11 -31,20 31 0,-12 -31 31,0 -6 -31,0 -11 0,20 -20 31,16 -27 -31,16 -26 0,0 0 16,4 -22 -16,4 -15 31,12 -6 -31,-8 -10 0,-16 16 31,-20 -22 -31,-12 22 0,0 -27 16,28 -20 -16,8 4 31,-4 -15 -31,-8 -11 0,-4 5 32,-8 -42 -32,-28 -5 0,16 -32 31,-24 10 -31,-32 64 0,4 6 15,-12 -12 -15,4 17 32,-8 -32 -32,-12 0 0,0 -16 31,0 21 -31,-32 -21 0,12 69 31,8 -27 -31,4 21 0,8 17 31,-20 -12 -31,-4 22 0,12 11 16,4 10 -16,4 26 29,-4 22 -29,-12 -17 16,0 17 -16,68 -48 16,0 0 -16,0 0 0</inkml:trace>
    </iact:actionData>
  </iact:action>
  <iact:action type="add" startTime="59876">
    <iact:property name="dataType"/>
    <iact:actionData xml:id="d6">
      <inkml:trace xmlns:inkml="http://www.w3.org/2003/InkML" xml:id="stk6" contextRef="#ctx0" brushRef="#br0">10722 14993 0,'-20'-95'29,"20"95"-29,0 0 16,0 0 -16,-72 106 31,36 -48 -31,4 37 16,-4 16 -16,0 10 15,12 22 1,-8 -6 -16,24 -26 16,16 22 -16,12 -12 15,8 17 -15,4 -12 31,12 -9 -31,-8 4 16,0 -42 -16,-8 -20 16,8 -28 -16,0 -10 31,36 -15 -31,8 -6 0,0 5 31,4 -31 -31,-12 15 0,8 -10 16,-20 -11 -16,-12 6 31,-20 -11 -31,-16 0 0,8 0 31,4 -64 -31,4 1 0,-16 5 32,4 -16 -32,4 -16 0,-16 42 15,-12 17 -15,0 -6 31,0 5 -31,-32 16 16,-4 21 -16,12 -36 16,4 -6 -16,8 -16 31,-12 11 -31,0 15 0,4 11 16,-8 -5 -16,-4 -21 31,-12 42 -31,0 -16 15,-4 6 -15,8 20 16,4 11 -16,4 6 31,4 -6 -31,-12 11 0,4 5 32,12 15 -32,8 1 0,-4 11 15,-4 15 -15,32 -42 31,0 0 -31,0 0 16</inkml:trace>
    </iact:actionData>
  </iact:action>
  <iact:action type="add" startTime="61075">
    <iact:property name="dataType"/>
    <iact:actionData xml:id="d7">
      <inkml:trace xmlns:inkml="http://www.w3.org/2003/InkML" xml:id="stk7" contextRef="#ctx0" brushRef="#br0">12522 14803 0,'0'0'16,"0"0"-16,0 0 31,0 0 -31,0 0 0,0 0 31,-80 0 -31,32 37 0,4 -6 16,-16 -9 -16,0 25 31,0 22 -31,12 37 16,0 57 -16,8 12 15,24 -27 -15,4 -21 32,8 -11 -32,4 37 0,4 -26 31,12 -16 -31,16 5 0,16 -21 15,4 -26 -15,-4 0 32,4 -43 -32,8 -10 0,20 0 31,-20 -11 -31,-8 -15 0,-16 -6 31,-4 -5 -31,24 -22 0,4 22 16,4 -11 -16,0 1 31,-4 -6 -31,12 -32 0,-28 16 20,0 -10 -20,-24 -11 0,4 5 32,-12 -42 -32,0 -10 0,-16 25 15,8 38 -15,0 0 31,-4 11 -31,0 10 0,-4 -69 32,-4 48 -32,4 -22 0,-4 12 31,0 -17 -31,-12 11 0,12 0 31,8 -10 -31,-8 41 0,0 6 16,-28 22 -16,4 25 31,0 -5 -31,8 -5 16,0 -10 -16,4 -17 15,-16 12 -15,8 15 32,4 -16 -32,-4 5 0,12 6 15,-12 -22 -15,4 12 31,-8 20 -31,-12 16 0,4 -5 32,4 0 -32,0 0 0,-16 21 31,52 -37 -31,0 0 0,0 0 16</inkml:trace>
    </iact:actionData>
  </iact:action>
  <iact:action type="add" startTime="65565">
    <iact:property name="dataType"/>
    <iact:actionData xml:id="d8">
      <inkml:trace xmlns:inkml="http://www.w3.org/2003/InkML" xml:id="stk8" contextRef="#ctx0" brushRef="#br0">234 17651 0,'0'0'16,"0"0"-16,0 0 31,0 0 -31,0 0 0,24 -163 16,-12 115 -16,16 -84 31,0 16 -31,-4 -27 16,-12 48 -16,-8 -22 15,8 38 -15,0 21 32,24 53 -32,-36 26 0,8 79 15,16 11 -15,-4 11 32,12 26 -32,-16 0 0,12 -27 31,-8 1 -31,-4 -43 0,12 -10 15,0 37 -15,8 -32 32,-16 -6 -32,-4 -25 15,8 -1 -15,-8 32 16,-16 -74 -16,0 0 0,0 0 31</inkml:trace>
    </iact:actionData>
  </iact:action>
  <iact:action type="add" startTime="66097">
    <iact:property name="dataType"/>
    <iact:actionData xml:id="d9">
      <inkml:trace xmlns:inkml="http://www.w3.org/2003/InkML" xml:id="stk9" contextRef="#ctx0" brushRef="#br0">258 17435 0,'0'0'31,"0"0"-31,0 0 0,0 0 31,72 -6 -31,-20 -25 0,12 15 31,40 21 -31,-104 -5 0,0 0 32,0 0 -32</inkml:trace>
    </iact:actionData>
  </iact:action>
  <iact:action type="add" startTime="66631">
    <iact:property name="dataType"/>
    <iact:actionData xml:id="d10">
      <inkml:trace xmlns:inkml="http://www.w3.org/2003/InkML" xml:id="stk10" contextRef="#ctx0" brushRef="#br0">2362 17429 0,'0'0'15,"0"0"-15,92 238 31,-52 -79 -31,-12 -11 16,12 16 -16,-20 -32 0,-20 -132 31,0 0 -31,0 0 16</inkml:trace>
    </iact:actionData>
  </iact:action>
  <iact:action type="add" startTime="66843">
    <iact:property name="dataType"/>
    <iact:actionData xml:id="d11">
      <inkml:trace xmlns:inkml="http://www.w3.org/2003/InkML" xml:id="stk11" contextRef="#ctx0" brushRef="#br0">2182 17429 0,'0'0'31,"0"0"-31,0 0 0,0 0 31,0 0 -31,84 -58 0,-52 42 31,8 -21 -31,8 22 0,36 -44 16,0 44 -16,0 15 31,-28 15 -31,-28 28 0,-8 15 32,-8 5 -32,-4 -5 0,-16 -15 31,-16 -1 -31,0 0 0,8 -5 31,-4 -21 -31,4 0 0,0 5 31,16 -21 -31,0 0 0,0 -11 16,0 1 -16,0 10 0,0 0 0,80 -42 31,-64 31 0,4 11 -31,4 5 0,0 11 32,16 63 -32,-24 6 0,-4 15 15,-4 11 -15,-32 27 32,4 -6 -32,-16 -37 0,-4 -21 31,4 -42 -31,4 10 0,-12 -15 20,-36 15 -20,8 -42 0,16 26 16,24 -42 -16,8 -63 31,24 79 -31,0 0 0,0 0 0</inkml:trace>
    </iact:actionData>
  </iact:action>
  <iact:action type="add" startTime="67691">
    <iact:property name="dataType"/>
    <iact:actionData xml:id="d12">
      <inkml:trace xmlns:inkml="http://www.w3.org/2003/InkML" xml:id="stk12" contextRef="#ctx0" brushRef="#br0">4506 17498 0,'0'0'31,"0"0"-31,0 0 0,0 0 32,-68 -63 -32,12 57 15,-12 6 -15,0 11 16,-8 10 -16,12 11 31,12 -11 -31,16 32 0,20 47 14,16 6 -14,28 5 31,24 10 -31,24 38 0,4 -27 31,20 -26 -31,4 -37 0,-16 -48 31,-16 -53 -31,0 -105 0,-40 -112 32,-32 249 -32,0 0 0,0 0 15</inkml:trace>
    </iact:actionData>
  </iact:action>
  <iact:action type="add" startTime="68782">
    <iact:property name="dataType"/>
    <iact:actionData xml:id="d13">
      <inkml:trace xmlns:inkml="http://www.w3.org/2003/InkML" xml:id="stk13" contextRef="#ctx0" brushRef="#br0">5838 17429 0,'0'0'31,"68"-26"-31,0 52 0,4 -10 32,8 -21 -32,8 26 15,-8 0 1,-20 -10 -16,-8 15 0,-16 -15 29,-12 26 -29,-4 42 0,12 32 31,-24 16 -31,-16 21 0,-8 10 32,-16 -31 -32,-4 -42 0,-8 -27 15,-4 -16 -15,-36 -10 32,-16 0 -32,8 -27 0,16 11 15,16 16 -15,-8 -59 31,16 1 -31,12 -1 16,36 6 -16,4 21 0,0 0 16,0 0 -16</inkml:trace>
    </iact:actionData>
  </iact:action>
  <iact:action type="add" startTime="69296">
    <iact:property name="dataType"/>
    <iact:actionData xml:id="d14">
      <inkml:trace xmlns:inkml="http://www.w3.org/2003/InkML" xml:id="stk14" contextRef="#ctx0" brushRef="#br0">5918 17392 0,'0'0'31,"0"0"-31,0 0 0,52 191 16,-28 -128 -16,8 48 31,0 32 -31,-8 36 16,8 -31 -16,-8 -5 15,-12 -11 -15,24 -15 20,-36 -117 -20,0 0 0,0 0 0</inkml:trace>
    </iact:actionData>
  </iact:action>
  <iact:action type="add" startTime="69800">
    <iact:property name="dataType"/>
    <iact:actionData xml:id="d15">
      <inkml:trace xmlns:inkml="http://www.w3.org/2003/InkML" xml:id="stk15" contextRef="#ctx0" brushRef="#br0">7398 17345 0,'0'0'16,"0"0"-16,0 0 31,-56 185 -31,52 -106 0,20 -5 16,12 16 -16,8 37 16,4 -6 -1,12 -4 -15,-4 15 31,-16 -42 -31,12 -38 0,-4 -15 31,36 -37 -31,16 -10 0,4 5 31,4 -27 -31,-24 16 0,-28 -26 16,-48 42 -16,0 0 31,0 0 -31</inkml:trace>
    </iact:actionData>
  </iact:action>
  <iact:action type="add" startTime="70221">
    <iact:property name="dataType"/>
    <iact:actionData xml:id="d16">
      <inkml:trace xmlns:inkml="http://www.w3.org/2003/InkML" xml:id="stk16" contextRef="#ctx0" brushRef="#br0">7482 17826 0,'0'0'16,"76"21"-16,-8 16 16,12 -48 -16,16 6 15,8 -21 1,20 -33 -16,-36 -9 31,-88 68 -31,0 0 0,0 0 16</inkml:trace>
    </iact:actionData>
  </iact:action>
  <iact:action type="add" startTime="70501">
    <iact:property name="dataType"/>
    <iact:actionData xml:id="d17">
      <inkml:trace xmlns:inkml="http://www.w3.org/2003/InkML" xml:id="stk17" contextRef="#ctx0" brushRef="#br0">7286 17683 0,'0'0'16,"116"48"-16,-52 -54 31,16 -20 -31,-16 -27 0,32 -26 31,8 10 -31,16 -10 0,20 5 16,-140 74 -16,0 0 0,0 0 31</inkml:trace>
    </iact:actionData>
  </iact:action>
  <iact:action type="add" startTime="71141">
    <iact:property name="dataType"/>
    <iact:actionData xml:id="d18">
      <inkml:trace xmlns:inkml="http://www.w3.org/2003/InkML" xml:id="stk18" contextRef="#ctx0" brushRef="#br0">9226 17239 0,'0'0'15,"0"0"-15,0 0 31,0 0 -31,44 201 0,-28 -143 16,16 58 -16,8 53 16,-8 6 -1,0 15 -15,-4 -26 32,-4 -42 -32,-28 -75 0,4 -47 31,0 0 -31,0 0 0</inkml:trace>
    </iact:actionData>
  </iact:action>
  <iact:action type="add" startTime="71422">
    <iact:property name="dataType"/>
    <iact:actionData xml:id="d19">
      <inkml:trace xmlns:inkml="http://www.w3.org/2003/InkML" xml:id="stk19" contextRef="#ctx0" brushRef="#br0">9070 17419 0,'0'0'31,"0"0"-31,120 47 16,-44 -25 -16,4 4 15,-12 -10 -15,-4 -11 32,16 -5 -32,16 -32 0,-4 38 30,-24 20 -30,-68 -26 0,0 0 0,0 0 15</inkml:trace>
    </iact:actionData>
  </iact:action>
  <iact:action type="add" startTime="71749">
    <iact:property name="dataType"/>
    <iact:actionData xml:id="d20">
      <inkml:trace xmlns:inkml="http://www.w3.org/2003/InkML" xml:id="stk20" contextRef="#ctx0" brushRef="#br0">9306 17900 0,'0'0'16,"76"16"-16,-24 15 31,0 -25 -31,8 -6 0,-32 -90 31,-28 90 -31,0 0 0,0 0 0</inkml:trace>
    </iact:actionData>
  </iact:action>
  <iact:action type="add" startTime="72265">
    <iact:property name="dataType"/>
    <iact:actionData xml:id="d21">
      <inkml:trace xmlns:inkml="http://www.w3.org/2003/InkML" xml:id="stk21" contextRef="#ctx0" brushRef="#br0">11226 17260 0,'0'0'31,"0"0"-31,0 0 0,0 0 31,-104 43 -31,60 -33 0,0 22 16,-4 26 -16,-4 0 31,4 16 -31,12 0 16,12 -16 -16,8 21 15,24 48 -15,-4 -5 31,24 26 -31,8 -11 0,12 -42 16,12 -21 -16,20 -21 31,16 -37 -31,-28 -16 16,-8 -5 -16,-28 -16 16,-4 5 -16,8 -5 31,4 -11 -31,-8 -26 0,-16 10 20,-24 -31 -20,4 16 0,-32 4 16,-12 1 -16,0 32 31,-4 -22 -31,-4 22 0,8 -1 31,8 54 -31,4 -1 0,8 27 31,20 -32 -31,16 16 0,0 -21 16,20 0 -16,20 -42 31,16 -1 -31,-4 -20 16,8 -12 -16,16 -20 16,4 -16 -16,20 -11 31,-108 106 -31,0 0 0,0 0 15</inkml:trace>
    </iact:actionData>
  </iact:action>
  <iact:action type="add" startTime="73158">
    <iact:property name="dataType"/>
    <iact:actionData xml:id="d22">
      <inkml:trace xmlns:inkml="http://www.w3.org/2003/InkML" xml:id="stk22" contextRef="#ctx0" brushRef="#br0">12538 17371 0,'0'0'31,"0"0"-31,0 0 16,-12 154 -16,16 -112 15,16 58 -15,-4 -10 32,8 53 -32,-8 42 15,28 -48 -15,-4 -26 16,8 -10 -16,-48 -101 31,0 0 -31,0 0 0</inkml:trace>
    </iact:actionData>
  </iact:action>
  <iact:action type="add" startTime="73548">
    <iact:property name="dataType"/>
    <iact:actionData xml:id="d23">
      <inkml:trace xmlns:inkml="http://www.w3.org/2003/InkML" xml:id="stk23" contextRef="#ctx0" brushRef="#br0">12826 17340 0,'0'0'16,"0"0"-16,64 116 16,-20 -47 -16,4 36 30,8 22 -30,-24 0 16,4 -11 -16,-12 -26 15,-8 -27 -15,-16 -20 31,-8 20 -31,4 -63 0,4 0 32,0 0 -32,0 0 0</inkml:trace>
    </iact:actionData>
  </iact:action>
  <iact:action type="add" startTime="75372">
    <iact:property name="dataType"/>
    <iact:actionData xml:id="d24">
      <inkml:trace xmlns:inkml="http://www.w3.org/2003/InkML" xml:id="stk24" contextRef="#ctx0" brushRef="#br0">12586 17688 0,'0'0'31,"0"0"-31,84 21 16,-12 6 -16,4 -32 15,20 -1 -15,0 -20 32,28 -16 -32,-24 5 0,-36 -21 31,-64 58 -31,0 0 0,0 0 0</inkml:trace>
    </iact:actionData>
  </iact:action>
  <iact:action type="add" startTime="81248">
    <iact:property name="dataType"/>
    <iact:actionData xml:id="d25">
      <inkml:trace xmlns:inkml="http://www.w3.org/2003/InkML" xml:id="stk25" contextRef="#ctx0" brushRef="#br0">314 15738 0,'0'0'16,"0"0"-16,0 0 31,0 0 -31,0 0 0,0 0 0,0 0 0,0 0 0,0 0 15,0 0 -15,0 0 0,52 201 63,-44 -106 -63,8 21 16,-28 43 -16,16 -16 31,0 -59 -31,-8 -15 0,8 -16 30,-4 -53 -30,0 0 0,0 0 0</inkml:trace>
    </iact:actionData>
  </iact:action>
  <iact:action type="add" startTime="82158">
    <iact:property name="dataType"/>
    <iact:actionData xml:id="d26">
      <inkml:trace xmlns:inkml="http://www.w3.org/2003/InkML" xml:id="stk26" contextRef="#ctx0" brushRef="#br0">2322 15664 0,'0'0'31,"0"0"-31,20 164 0,0 -53 31,8 122 -31,12 -1 16,-40 -232 -16,0 0 16,0 0 -16</inkml:trace>
    </iact:actionData>
  </iact:action>
  <iact:action type="add" startTime="83078">
    <iact:property name="dataType"/>
    <iact:actionData xml:id="d27">
      <inkml:trace xmlns:inkml="http://www.w3.org/2003/InkML" xml:id="stk27" contextRef="#ctx0" brushRef="#br0">4250 16092 0,'0'0'31,"-4"154"-31,24 9 0,-20 -163 31,0 0 -31,0 0 0</inkml:trace>
    </iact:actionData>
  </iact:action>
  <iact:action type="add" startTime="83641">
    <iact:property name="dataType"/>
    <iact:actionData xml:id="d28">
      <inkml:trace xmlns:inkml="http://www.w3.org/2003/InkML" xml:id="stk28" contextRef="#ctx0" brushRef="#br0">5938 14998 0,'0'0'15,"0"0"-15,0 0 31,36 148 -31,-16 -74 0,0 11 32,-12 15 -32,4 32 0,-4 -5 15,0 37 -15,0 -32 32,-8 -132 -32,0 0 0,0 0 15</inkml:trace>
    </iact:actionData>
  </iact:action>
  <iact:action type="add" startTime="84311">
    <iact:property name="dataType"/>
    <iact:actionData xml:id="d29">
      <inkml:trace xmlns:inkml="http://www.w3.org/2003/InkML" xml:id="stk29" contextRef="#ctx0" brushRef="#br0">7562 15120 0,'0'0'32,"0"0"-32,0 0 15,0 0 -15,-4 201 16,4 -122 -16,4 58 31,4 11 -31,0 58 16,16 32 -16,-12 -5 15,-12 -233 -15,0 0 0,0 0 16</inkml:trace>
    </iact:actionData>
  </iact:action>
  <iact:action type="add" startTime="84967">
    <iact:property name="dataType"/>
    <iact:actionData xml:id="d30">
      <inkml:trace xmlns:inkml="http://www.w3.org/2003/InkML" xml:id="stk30" contextRef="#ctx0" brushRef="#br0">9418 15389 0,'0'0'31,"0"0"-31,-4 212 0,0 -107 16,4 49 -16,4 -1 31,0 53 -31,16 16 0,-4 -58 31,-16 -164 -31,0 0 0,0 0 0</inkml:trace>
    </iact:actionData>
  </iact:action>
  <iact:action type="add" startTime="85538">
    <iact:property name="dataType"/>
    <iact:actionData xml:id="d31">
      <inkml:trace xmlns:inkml="http://www.w3.org/2003/InkML" xml:id="stk31" contextRef="#ctx0" brushRef="#br0">10830 15638 0,'0'0'15,"0"0"-15,32 248 16,-8 -63 -16,-20 -47 16,-24 47 -1,20 -185 -15,0 0 16,0 0 -16</inkml:trace>
    </iact:actionData>
  </iact:action>
  <iact:action type="add" startTime="86114">
    <iact:property name="dataType"/>
    <iact:actionData xml:id="d32">
      <inkml:trace xmlns:inkml="http://www.w3.org/2003/InkML" xml:id="stk32" contextRef="#ctx0" brushRef="#br0">12450 15463 0,'0'0'31,"0"0"-31,28 243 0,-20 -89 30,4 15 -30,4 21 16,-20 22 -16,4 -212 16,0 0 -16,0 0 0</inkml:trace>
    </iact:actionData>
  </iact:action>
  <iact:action type="add" startTime="90249">
    <iact:property name="dataType"/>
    <iact:actionData xml:id="d33">
      <inkml:trace xmlns:inkml="http://www.w3.org/2003/InkML" xml:id="stk33" contextRef="#ctx0" brushRef="#br0">906 14908 0,'-72'-68'31,"72"68"-31,0 0 16,0 0 -16,0 0 0,0 0 0,52 -164 46,-16 69 -46,28 -53 15,8 -37 1,28 -21 -16,-8 21 16,12 -27 -16,-24 27 31,-12 -10 -31,-8 20 0,12 38 31,-28 47 -31,-12 0 0,-28 53 16,-4 37 -16,0 0 0,0 0 0</inkml:trace>
    </iact:actionData>
  </iact:action>
  <iact:action type="add" startTime="90918">
    <iact:property name="dataType"/>
    <iact:actionData xml:id="d34">
      <inkml:trace xmlns:inkml="http://www.w3.org/2003/InkML" xml:id="stk34" contextRef="#ctx0" brushRef="#br0">2378 14787 0,'0'0'15,"0"0"-15,-96 -48 16,36 6 -16,12 -27 16,4 -84 -16,4 -16 31,0 -27 -31,20 54 0,0 20 31,-16 -36 -31,16 -38 0,0 43 31,-4 -1 -31,8 65 0,8 4 16,8 43 -16,4 31 31,0 11 -31,4 69 0,-8 -37 32,8 10 -32,12 -26 0,-24 -6 0,16 22 31,-12 10 -31,-4 -21 15,8 -10 -15,-4 5 0,8 -6 32,-12 -10 -32,4 0 0,0 0 0,0 0 15,0 0 -15,-80 37 47,44 -42 -47,-12 5 31,4 16 -31,-4 -32 0,-16 0 16,-8 -37 -16,-4 -5 31,-8 -10 -31,12 -6 0,0 -32 31,16 -31 -31,-4 -1 0,8 1 31,16 -27 -31,24 37 0,-4 11 15,8 -32 -15,-4 -32 32,20 -10 -32,20 15 15,0 38 -15,20 26 16,8 48 -16,16 4 31,0 7 -31,16 -1 0,-20 16 16,-4 10 -16,-8 27 31,8 32 -31,8 42 0,8 -21 31,-12 37 -31,0 -11 0,8 11 32,-12 26 -32,-8 32 15,-16 5 -15,-12 -15 16,0 -11 -16,-20 15 15,12 -47 -15,-4 -10 32,-12 0 -32,-12 41 15,4 -15 -15,-12 -26 16,4 -16 -16,-12 10 31,4 -26 -31,-12 10 0,-4 -5 31,8 -5 -31,-12 0 0,-12 5 32,8 -16 -32,8 -20 0,0 -28 15,-8 43 -15,44 -37 32,0 0 -32,0 0 0</inkml:trace>
    </iact:actionData>
  </iact:action>
  <iact:action type="add" startTime="92151">
    <iact:property name="dataType"/>
    <iact:actionData xml:id="d35">
      <inkml:trace xmlns:inkml="http://www.w3.org/2003/InkML" xml:id="stk35" contextRef="#ctx0" brushRef="#br0">1270 12023 0,'0'0'31,"0"0"-31,0 0 16,0 0 -16,0 0 0,0 0 0,4 -138 47,8 59 -47,16 21 0,0 -16 31,8 0 -31,0 26 0,4 17 16,-4 10 -1,-4 21 -15,-4 31 16,-12 -10 -16,0 1 31,-12 36 -31,-12 21 0,-4 0 32,0 11 -32,-12 16 0,-4 -16 31,8 -16 -31,4 -16 0,0 0 29,4 -42 -29,8 0 0,4 -16 16,0 0 -16,-4 0 0,4 0 0,0 0 31,0 0 -31,0 0 0,120 -11 31,-48 0 0,12 17 -31,-4 -17 0,-12 11 32,-4 0 -32,4 -5 0,-20 -22 31,-48 27 -31,0 0 0,0 0 16</inkml:trace>
    </iact:actionData>
  </iact:action>
  <iact:action type="add" startTime="94161">
    <iact:property name="dataType"/>
    <iact:actionData xml:id="d36">
      <inkml:trace xmlns:inkml="http://www.w3.org/2003/InkML" xml:id="stk36" contextRef="#ctx0" brushRef="#br0">4094 14813 0,'0'0'15,"0"0"-15,0 0 16,0 0 -16,0 0 0,-20 138 31,16 -128 -15,0 -10 -16,16 0 0,8 -169 16,4 11 15,16 -64 -31,-4 -16 15,24 42 -15,0 32 0,12 -10 32,-8 10 -32,0 27 15,-32 36 -15,0 -10 16,-16 32 -16,0 5 31,-8 37 -31,-8 37 0,0 0 0,0 0 0</inkml:trace>
    </iact:actionData>
  </iact:action>
  <iact:action type="add" startTime="94691">
    <iact:property name="dataType"/>
    <iact:actionData xml:id="d37">
      <inkml:trace xmlns:inkml="http://www.w3.org/2003/InkML" xml:id="stk37" contextRef="#ctx0" brushRef="#br0">5806 14745 0,'0'0'16,"0"0"-16,0 0 15,0 0 -15,0 0 0,0 0 0,0 0 32,0 0 -32,0 0 0,0 0 0,-72 -148 62,32 74 -62,-24 -53 0,-8 -11 16,-16 -15 -16,0 5 31,-4 -63 -31,16 10 0,8 -11 31,24 27 -31,24 59 0,8 46 16,12 49 -16,8 25 0,0 6 31,0 0 -31,-4 69 16,0 -43 -1,-8 1 -15,4 -6 32,4 -5 -32,-8 0 0,-24 15 31,12 -20 -31,-12 26 0,4 -16 31,-16 6 -31,0 -17 0,-4 -5 30,-12 22 -30,-8 -27 31,4 5 -31,-16 -21 16,16 -10 -16,-16 -22 15,4 -20 -15,4 -49 31,12 -36 -31,-8 0 0,4 0 16,16 -22 -16,24 27 31,16 5 -31,12 -20 16,8 -7 -16,8 -9 16,24 4 -16,12 17 31,12 31 -31,8 42 0,-4 17 31,-20 36 -31,4 32 0,-4 11 16,28 41 -16,12 12 31,12 26 -31,0 -6 0,-24 -10 31,-24 6 -31,0 52 0,-24 31 31,-8 -9 -31,-12 20 0,0 -21 16,-8 -31 -16,-16 10 31,-12 -10 -31,-12 -6 16,0 0 -16,4 0 16,-16 -20 -16,-8 -7 31,-16 -4 -31,0 -16 0,8 -1 15,0 -31 -15,16 32 32,-8 -37 -32,-28 -48 15,80 16 -15,0 0 0,0 0 16</inkml:trace>
    </iact:actionData>
  </iact:action>
  <iact:action type="add" startTime="95814">
    <iact:property name="dataType"/>
    <iact:actionData xml:id="d38">
      <inkml:trace xmlns:inkml="http://www.w3.org/2003/InkML" xml:id="stk38" contextRef="#ctx0" brushRef="#br0">4486 12054 0,'0'0'16,"0"0"-16,0 0 31,0 0 -31,0 0 0,0 0 0,0 0 0,28 -153 47,8 79 -47,12 21 0,-8 22 16,16 31 -16,0 5 31,-16 0 -31,-8 16 16,-24 32 -16,-4 37 15,-16 -11 -15,-20 6 32,-8 -6 -32,4 6 0,-12 -17 31,20 1 -31,8 -16 0,8 -5 15,8 -1 -15,4 -10 32,4 -21 -32,8 -11 0,12 6 31,16 10 -31,28 -16 16,12 -10 -16,16 -11 15,-8 -21 -15,-4 -16 16,-12 -63 -16,-8 16 31,-64 100 -31,0 0 0,0 0 0</inkml:trace>
    </iact:actionData>
  </iact:action>
  <iact:action type="add" startTime="97284">
    <iact:property name="dataType"/>
    <iact:actionData xml:id="d39">
      <inkml:trace xmlns:inkml="http://www.w3.org/2003/InkML" xml:id="stk39" contextRef="#ctx0" brushRef="#br0">7478 14850 0,'0'0'15,"0"0"-15,40 -169 32,-20 16 -32,4 -53 0,0 -6 31,8 33 -31,8 -22 0,0 16 16,12 16 -16,-12 52 31,8 6 -31,4 6 0,4 15 31,-8 5 -31,-16 1 0,12 5 16,-44 79 -16,0 0 0,0 0 31</inkml:trace>
    </iact:actionData>
  </iact:action>
  <iact:action type="add" startTime="97845">
    <iact:property name="dataType"/>
    <iact:actionData xml:id="d40">
      <inkml:trace xmlns:inkml="http://www.w3.org/2003/InkML" xml:id="stk40" contextRef="#ctx0" brushRef="#br0">9258 14739 0,'0'0'16,"0"0"-16,0 0 16,0 0 -16,-76 0 31,32 -68 -31,-4 -12 0,-16 -31 31,-4 0 -31,0 -10 16,0 10 -16,-8 -27 0,4 17 31,4 -43 -31,0 21 0,20 11 31,0 -11 -31,12 43 0,8 10 31,12 21 -31,16 38 0,8 25 0,-4 6 16,12 0 -16,-4 59 31,0 -38 -15,-4 10 -16,4 -4 16,-4 10 -16,4 -5 31,-4 -17 -31,-4 12 15,-4 -6 -15,8 11 0,-20 -22 32,-8 6 -32,-12 -11 15,-12 1 -15,0 -12 16,-12 1 -16,-12 -16 29,-20 -16 -29,-4 -16 0,-4 -16 31,16 -20 -31,0 -1 0,4 -37 32,4 -16 -32,20 22 0,16 -1 31,24 -31 -31,12 5 0,8 -16 16,16 -5 -16,12 -6 31,12 12 -31,12 41 0,16 6 15,16 21 -15,8 -6 32,4 22 -32,-8 21 15,-16 31 -15,-4 1 16,-8 63 -16,12 16 31,8 37 -31,0 -6 0,-24 11 31,0 1 -31,-16 36 0,0 42 32,-24 11 -32,-4 16 0,-12 -43 15,-12 12 -15,-8 -12 32,-4 6 -32,-12 -37 0,0 0 31,-12 -43 -31,-12 11 0,-12 -15 15,0 -38 -15,4 -21 32,-4 5 -32,0 -4 15,0 -12 -15,-8 11 16,12 -21 -16,20 -21 31,8 -5 -31,32 26 0,0 0 31,0 0 -31</inkml:trace>
    </iact:actionData>
  </iact:action>
  <iact:action type="add" startTime="99124">
    <iact:property name="dataType"/>
    <iact:actionData xml:id="d41">
      <inkml:trace xmlns:inkml="http://www.w3.org/2003/InkML" xml:id="stk41" contextRef="#ctx0" brushRef="#br0">8086 11595 0,'0'0'16,"76"10"-16,-32 11 31,-12 6 -31,-16 -1 0,0 22 31,-12 26 -31,-20 5 0,-4 6 16,-4 10 -16,-4 -11 15,4 -20 1,0 -27 -16,-12 -6 31,8 28 -31,8 -1 0,-4 -16 31,28 11 -31,12 -6 0,8 -20 16,8 10 -16,8 -16 31,16 -5 -31,12 -6 16,24 -4 -16,-12 -27 16,-12 -6 -16,-8 -31 31,20 -58 -31,-80 116 0,0 0 31,0 0 -31</inkml:trace>
    </iact:actionData>
  </iact:action>
  <iact:action type="add" startTime="100511">
    <iact:property name="dataType"/>
    <iact:actionData xml:id="d42">
      <inkml:trace xmlns:inkml="http://www.w3.org/2003/InkML" xml:id="stk42" contextRef="#ctx0" brushRef="#br0">11102 13333 0,'28'-391'15,"-16"259"-15,32 64 16,-4 -17 -16,-16 -5 31,-8 32 -31,-12 10 0,0 11 16,-12 -42 -16,8 79 31,0 0 -31,0 0 0</inkml:trace>
    </iact:actionData>
  </iact:action>
  <iact:action type="add" startTime="101400">
    <iact:property name="dataType"/>
    <iact:actionData xml:id="d43">
      <inkml:trace xmlns:inkml="http://www.w3.org/2003/InkML" xml:id="stk43" contextRef="#ctx0" brushRef="#br0">10998 13392 0,'0'0'16,"-44"153"-16,16 -10 24,-16 26 -24,8 -27 32,-4 17 -32,4 -1 15,16 12 -15,4 -17 16,-4 -5 -16,8 -53 31,4 -26 -31,12 -43 0,-4 -26 31,0 0 -31,0 0 0</inkml:trace>
    </iact:actionData>
  </iact:action>
  <iact:action type="add" startTime="101847">
    <iact:property name="dataType"/>
    <iact:actionData xml:id="d44">
      <inkml:trace xmlns:inkml="http://www.w3.org/2003/InkML" xml:id="stk44" contextRef="#ctx0" brushRef="#br0">11370 12250 0,'0'0'15,"0"0"-15,0 0 32,80 37 -32,-52 -11 15,4 27 -15,20 58 16,24 48 -16,4 15 31,16 -10 -31,-20 0 0,-8 16 16,20 5 -16,32 42 31,0 -21 -31,-4 -16 16,-36 -31 -16,-8 5 15,-20 -27 -15,0 0 31,-12 -20 -31,0 -54 0,-24 -36 16,0 -12 -16,-12 7 0,-4 -22 31,-60 -53 -15,60 53 -16,0 0 0,0 0 16</inkml:trace>
    </iact:actionData>
  </iact:action>
  <iact:action type="add" startTime="102472">
    <iact:property name="dataType"/>
    <iact:actionData xml:id="d45">
      <inkml:trace xmlns:inkml="http://www.w3.org/2003/InkML" xml:id="stk45" contextRef="#ctx0" brushRef="#br0">11410 11864 0,'0'0'31,"0"0"-31,-72 116 0,32 -42 31,-4 -21 -31,-24 -26 0,4 -11 16,0 -16 -1,-8 0 -15,0 -16 16,4 -5 -16,-4 -32 31,0 -16 -31,12 -10 16,12 -16 -16,8 -6 16,-12 -41 -16,16 4 31,16 -15 -31,12 31 0,32 -15 31,8 -11 -31,12 0 0,20 26 31,-8 -10 -31,-4 42 0,32 38 16,-4 15 -16,20 0 31,4 42 -31,8 11 0,-28 10 31,-16 1 -31,0 15 0,0 -5 32,4 26 -32,-4 11 0,-8 0 15,0 53 -15,-12 32 32,-28 4 -32,-20 -15 15,4 -21 -15,-20 5 16,-8 -10 -16,-4 15 31,-16 17 -31,-16 -6 0,-24 -16 31,4 -48 -31,-12 -31 0,12 -26 16,80 -27 -16,0 0 0,0 0 17</inkml:trace>
    </iact:actionData>
  </iact:action>
  <iact:action type="add" startTime="103255">
    <iact:property name="dataType"/>
    <iact:actionData xml:id="d46">
      <inkml:trace xmlns:inkml="http://www.w3.org/2003/InkML" xml:id="stk46" contextRef="#ctx0" brushRef="#br0">10770 11193 0,'0'0'15,"0"0"-15,0 0 31,0 0 -31,68 -95 0,-56 58 32,20 -5 -32,0 -17 0,24 22 15,28 -5 -15,-12 21 32,-16 5 -32,-12 11 15,-4 47 -15,-8 -21 16,-20 37 -16,-16 38 31,-12 -1 -31,0 -27 0,-12 -4 16,12 -1 -16,-8 -20 31,-8 -12 -31,8 -20 16,-16 21 -16,8 -11 15,16 26 -15,16 -20 40,0 4 -40,56 -20 0,-8 -16 32,0 -16 -32,12 -16 0,16 0 31,16 -6 -31,12 1 0,-8 -11 16,4 0 -16,-100 53 31,0 0 -31,0 0 0</inkml:trace>
    </iact:actionData>
  </iact:action>
  <iact:action type="add" startTime="108942">
    <iact:property name="dataType"/>
    <iact:actionData xml:id="d47">
      <inkml:trace xmlns:inkml="http://www.w3.org/2003/InkML" xml:id="stk47" contextRef="#ctx0" brushRef="#br0">2018 10823 0,'0'0'32,"100"-90"-32,4 0 0,-4 27 15,4 5 1,4 -22 -16,20 7 16,-16 -23 -16,0 -9 31,-12 -1 -31,4 -21 0,-12 -5 15,-12 32 -15,-28 31 32,-24 -5 -32,-12 26 15,-16 27 -15,0 21 0,0 0 16,0 0 -16</inkml:trace>
    </iact:actionData>
  </iact:action>
  <iact:action type="add" startTime="109645">
    <iact:property name="dataType"/>
    <iact:actionData xml:id="d48">
      <inkml:trace xmlns:inkml="http://www.w3.org/2003/InkML" xml:id="stk48" contextRef="#ctx0" brushRef="#br0">4514 10723 0,'0'0'15,"0"0"-15,0 163 0,8 -104 31,0 -17 -31,-8 -21 0,0 0 16,0 -5 -16,-8 -16 0,-16 0 31,24 0 -31,-68 -174 32,20 68 -32,-8 -5 0,-4 -16 31,-4 -26 -31,12 47 15,0 -15 -15,4 36 16,4 -21 -16,-4 1 16,8 -38 -16,40 143 31,0 0 -31,0 0 0</inkml:trace>
    </iact:actionData>
  </iact:action>
  <iact:action type="add" startTime="110243">
    <iact:property name="dataType"/>
    <iact:actionData xml:id="d49">
      <inkml:trace xmlns:inkml="http://www.w3.org/2003/InkML" xml:id="stk49" contextRef="#ctx0" brushRef="#br0">3930 9264 0,'0'0'16,"-76"47"-16,-4 1 31,-8 0 -31,8 -17 0,4 -25 31,-20 -6 -31,0 -16 0,20 -11 31,4 33 -31,20 -22 0,8 -11 16,16 -31 -16,4 -26 31,-4 -11 -31,16 -22 0,12 -36 31,12 10 -31,20 -15 0,28 -38 30,0 16 -30,8 1 0,-8 36 15,-8 11 -15,24 47 32,8 22 -32,-4 15 0,-12 17 31,-12 36 -31,8 -10 0,-16 15 31,20 27 -31,-8 6 0,4 9 16,-16 22 -16,0 0 31,-8 -5 -31,-12 42 0,-12 42 31,-20 -10 -31,-8 -11 0,-16 0 31,-8 -10 -31,-16 36 0,-4 -10 32,12 -10 -32,4 -27 0,0 -11 15,-8 -15 -15,-16 -6 32,-4 -47 -32,68 -32 0,0 0 0,0 0 15</inkml:trace>
    </iact:actionData>
  </iact:action>
  <iact:action type="add" startTime="111115">
    <iact:property name="dataType"/>
    <iact:actionData xml:id="d50">
      <inkml:trace xmlns:inkml="http://www.w3.org/2003/InkML" xml:id="stk50" contextRef="#ctx0" brushRef="#br0">3510 8397 0,'0'0'32,"0"0"-32,-28 164 0,16 -106 15,8 0 -15,-4 -5 31,4 -21 -31,12 -16 0,0 -6 0,4 1 16,8 -16 -16,12 -1 31,4 -25 -31,8 9 32,-4 12 -32,12 -17 0,-4 17 31,8 -6 -31,4 16 15,-24 5 -15,-16 -5 16,-16 -5 -16,-12 0 0,8 5 0,0 0 16,0 0 -16</inkml:trace>
    </iact:actionData>
  </iact:action>
  <iact:action type="add" startTime="111490">
    <iact:property name="dataType"/>
    <iact:actionData xml:id="d51">
      <inkml:trace xmlns:inkml="http://www.w3.org/2003/InkML" xml:id="stk51" contextRef="#ctx0" brushRef="#br0">3794 8075 0,'0'0'32,"0"0"-32,-4 195 0,8 -57 31,-16 20 -31,20 11 15,-4 11 -15,0 42 0,-8 0 32,12 -26 -32,-8 -196 15,0 0 -15,0 0 0</inkml:trace>
    </iact:actionData>
  </iact:action>
  <iact:action type="add" startTime="112648">
    <iact:property name="dataType"/>
    <iact:actionData xml:id="d52">
      <inkml:trace xmlns:inkml="http://www.w3.org/2003/InkML" xml:id="stk52" contextRef="#ctx0" brushRef="#br0">8338 10479 0,'0'0'16,"0"0"-16,96 -290 31,-40 115 -31,4 -10 16,-4 -5 -16,4 5 0,4 -10 31,-4 -11 -31,-12 42 0,-16 42 31,-24 27 -31,-4 16 0,0 10 31,-4 69 -31,0 0 0,0 0 0</inkml:trace>
    </iact:actionData>
  </iact:action>
  <iact:action type="add" startTime="113257">
    <iact:property name="dataType"/>
    <iact:actionData xml:id="d53">
      <inkml:trace xmlns:inkml="http://www.w3.org/2003/InkML" xml:id="stk53" contextRef="#ctx0" brushRef="#br0">10746 10353 0,'0'0'15,"0"0"-15,0 0 31,0 0 -31,0 0 0,0 0 0,0 0 16,0 0 -16,0 0 0,-128 -201 47,44 100 -47,-8 -41 16,-20 -17 -16,-8 -15 31,4 -6 -31,20 16 15,32 32 -15,20 26 16,28 -36 -16,16 142 31,0 0 -31,0 0 0</inkml:trace>
    </iact:actionData>
  </iact:action>
  <iact:action type="add" startTime="113858">
    <iact:property name="dataType"/>
    <iact:actionData xml:id="d54">
      <inkml:trace xmlns:inkml="http://www.w3.org/2003/InkML" xml:id="stk54" contextRef="#ctx0" brushRef="#br0">9766 8503 0,'0'0'32,"-72"53"-32,8 -11 0,-4 -16 31,-4 -4 -31,-4 -12 0,-24 6 15,-12 0 -15,8 -21 32,-12 -11 -32,0 -11 15,-12 -15 -15,12 -21 16,0 -1 -16,16 -31 31,12 -5 -31,24 -22 0,16 -21 31,20 -20 -31,20 -17 0,28 0 32,24 -15 -32,8 4 0,20 1 15,8 16 -15,36 -6 32,8 16 -32,-16 27 0,-12 42 31,-8 42 -31,8 10 0,16 22 31,-4 37 -31,-4 37 0,-28 16 16,-16 42 -16,16 37 31,20 53 -31,0 -11 16,-16 -11 -16,-12 17 15,-20 0 -15,-24 4 31,-32 -15 -31,-12 0 0,-20 -10 32,0 -11 -32,-24 -1 0,-8 -30 15,-12 -28 -15,-12 -31 32,-8 -53 -32,8 -21 0,16 -37 31,80 37 -31,0 0 0,0 0 0</inkml:trace>
    </iact:actionData>
  </iact:action>
  <iact:action type="add" startTime="114655">
    <iact:property name="dataType"/>
    <iact:actionData xml:id="d55">
      <inkml:trace xmlns:inkml="http://www.w3.org/2003/InkML" xml:id="stk55" contextRef="#ctx0" brushRef="#br0">8886 6854 0,'0'0'16,"0"0"-16,0 0 31,56 190 -31,-56 -121 0,-28 -6 31,4 22 -31,-4 10 0,4 -10 16,4 -11 0,8 5 -16,8 -5 15,0 -16 -15,0 -26 31,12 -11 -31,4 -21 0,-8 0 0,8 -16 16,12 -5 -16,24 26 31,8 -31 -15,0 5 -16,4 15 16,4 -10 -16,-8 -5 31,0 21 -31,0 0 0,-20 11 31,-12 -11 -31,-12 0 0,-4 16 0,-8 -16 31,0 0 -31,0 0 0</inkml:trace>
    </iact:actionData>
  </iact:action>
  <iact:action type="add" startTime="115124">
    <iact:property name="dataType"/>
    <iact:actionData xml:id="d56">
      <inkml:trace xmlns:inkml="http://www.w3.org/2003/InkML" xml:id="stk56" contextRef="#ctx0" brushRef="#br0">9246 6806 0,'0'0'31,"0"0"-31,-4 217 16,20 -74 -16,8 31 15,-4 22 1,8 47 -16,-4 10 31,8 12 -31,-4 -38 0,-20 -68 16,8 -38 -16,-16 -121 31,0 0 -31,0 0 0</inkml:trace>
    </iact:actionData>
  </iact:action>
  <iact:action type="add" startTime="117365">
    <iact:property name="dataType"/>
    <iact:actionData xml:id="d57">
      <inkml:trace xmlns:inkml="http://www.w3.org/2003/InkML" xml:id="stk57" contextRef="#ctx0" brushRef="#br0">3942 7694 0,'0'0'32,"0"0"-32,0 0 15,0 0 -15,0 0 0,0 0 0,108 -142 47,-16 -1 -47,28 -37 16,8 -21 -16,-20 48 15,-8 16 -15,0 -6 32,16 6 -32,-4 4 0,-12 28 31,-20 25 -31,-32 12 0,-8 -6 15,-4 -6 -15,-36 80 32,0 0 -32,0 0 0</inkml:trace>
    </iact:actionData>
  </iact:action>
  <iact:action type="add" startTime="118073">
    <iact:property name="dataType"/>
    <iact:actionData xml:id="d58">
      <inkml:trace xmlns:inkml="http://www.w3.org/2003/InkML" xml:id="stk58" contextRef="#ctx0" brushRef="#br0">6414 5855 0,'0'0'31,"72"16"-31,-32 10 16,16 27 -16,-20 -21 16,20 10 -16,16 0 31,48 43 -16,-16 0 -15,4 -17 0,-4 22 16,0 0 -16,12 10 31,8 22 -31,-8 -16 0,0 -17 32,-16 -4 -32,-8 -6 0,-8 -15 15,-4 4 -15,-20 -15 31,-32 -16 -31,8 -42 16,-36 5 -16,0 0 0,0 0 16</inkml:trace>
    </iact:actionData>
  </iact:action>
  <iact:action type="add" startTime="118838">
    <iact:property name="dataType"/>
    <iact:actionData xml:id="d59">
      <inkml:trace xmlns:inkml="http://www.w3.org/2003/InkML" xml:id="stk59" contextRef="#ctx0" brushRef="#br0">6398 5453 0,'0'0'15,"0"0"-15,0 0 16,-40 159 -16,16 -106 31,-12 26 -31,-20 0 0,8 -10 16,-12 -16 -1,-4 16 -15,-8 -1 16,0 -25 -16,4 -12 31,0 1 -31,-12 -32 0,8 -11 32,-16 -52 -32,12 -6 0,4 -15 31,12 -17 -31,0 -15 0,0 -6 15,0 -15 -15,12 -16 32,16 0 -32,-4 31 15,44 -15 -15,4 15 16,20 -15 -16,4 10 31,16 21 -31,0 22 0,24 -12 31,16 33 -31,24 0 0,-8 20 32,-4 6 -32,-12 -5 0,0 5 15,-8 32 -15,4 26 32,0 21 -32,0 6 0,-16 5 31,-20 31 -31,-16 27 0,-8 42 31,-24 53 -31,-12 1 0,-8 -33 16,-8 0 -16,-16 22 31,-4 5 -31,-4 5 0,-40 -63 31,-8 -75 -31,96 -68 0,0 0 16,0 0 -16</inkml:trace>
    </iact:actionData>
  </iact:action>
  <iact:action type="add" startTime="119725">
    <iact:property name="dataType"/>
    <iact:actionData xml:id="d60">
      <inkml:trace xmlns:inkml="http://www.w3.org/2003/InkML" xml:id="stk60" contextRef="#ctx0" brushRef="#br0">5714 4729 0,'0'0'16,"0"0"-16,-48 191 16,12 -144 -16,12 6 31,0 5 -31,24 -31 0,0 -6 31,56 -16 -31,-16 0 0,12 -10 16,0 -16 -16,32 16 31,4 -11 -31,0 16 16,0 -6 -16,-8 22 0,-4 5 31,-28 6 -31,-40 36 15,-16 11 -15,-16 27 16,-28 10 -16,-16 10 31,-20 -15 -31,16 -37 0,0 -11 31,-4 -37 -31,20 -58 0,28 -11 31,12 -10 -31,12 -11 0,12 -4 15,4 -33 -15,8 -63 32,32 26 -32,8 -5 15,0 11 -15,-12 41 16,0 -25 -16,-16 -22 16,-36 -21 -16,-24 48 31,28 116 -31,0 0 15,0 0 -15</inkml:trace>
    </iact:actionData>
  </iact:action>
  <iact:action type="add" startTime="121201">
    <iact:property name="dataType"/>
    <iact:actionData xml:id="d61">
      <inkml:trace xmlns:inkml="http://www.w3.org/2003/InkML" xml:id="stk61" contextRef="#ctx0" brushRef="#br0">5850 4439 0,'0'0'16,"0"0"-16,88 -6 31,-88 6 -31,0 0 0,0 0 16</inkml:trace>
    </iact:actionData>
  </iact:action>
  <iact:action type="add" startTime="121824">
    <iact:property name="dataType"/>
    <iact:actionData xml:id="d62">
      <inkml:trace xmlns:inkml="http://www.w3.org/2003/InkML" xml:id="stk62" contextRef="#ctx0" brushRef="#br0">3906 5617 0,'0'0'16,"0"0"-16,0 0 15,-36 138 -15,28 -59 32,12 -5 -32,0 0 0,4 16 31,20 0 -31,0 10 15,-4 -15 -15,20 -17 0,-4 -36 32,20 -27 -32,-4 -5 0,-8 -47 31,-4 -33 -31,4 -36 0,-8 -5 31,-12 10 -31,-8 5 0,-20 21 16,-8 -10 -16,-24 0 31,-20 -5 -31,-8 42 0,-8 5 31,-8 58 -31,-4 27 0,0 47 21,-8 79 -21,-36 -10 0,124 -148 15,0 0 -15,0 0 0</inkml:trace>
    </iact:actionData>
  </iact:action>
  <iact:action type="add" startTime="122485">
    <iact:property name="dataType"/>
    <iact:actionData xml:id="d63">
      <inkml:trace xmlns:inkml="http://www.w3.org/2003/InkML" xml:id="stk63" contextRef="#ctx0" brushRef="#br0">2150 8508 0,'0'0'16,"0"0"-16,0 0 31,0 0 -31,0 0 0,0 0 0,-76 153 31,64 -63 -31,-4 27 31,4 31 -31,24 -6 16,4 -15 -16,4 -11 16,0 -31 -16,-4 -38 29,24 -31 -29,0 -26 31,12 -11 -31,-4 -22 0,-8 -25 32,8 -28 -32,0 -73 0,-20 -21 31,-12 16 -31,-8 47 0,-8 16 16,-8 37 -16,-20 16 31,-8 21 -31,-16 21 15,8 5 -15,-16 48 16,-20 11 -16,8 21 31,16 15 -31,56 -84 0,0 0 0,0 0 16</inkml:trace>
    </iact:actionData>
  </iact:action>
  <iact:action type="add" startTime="123357">
    <iact:property name="dataType"/>
    <iact:actionData xml:id="d64">
      <inkml:trace xmlns:inkml="http://www.w3.org/2003/InkML" xml:id="stk64" contextRef="#ctx0" brushRef="#br0">434 13281 0,'0'0'16,"0"0"-16,-88 227 31,64 -79 -31,0 -16 16,8 0 -1,12 -10 -15,12 36 0,4 -20 32,12 -1 -32,-4 -37 0,20 -20 31,8 -12 -31,8 -31 0,4 -42 31,0 -5 -31,-12 -6 0,4 -48 16,4 -31 -16,-20 -16 31,-8 16 -31,-4 -37 0,0 47 31,-12 -26 -31,-8 22 0,0 25 32,0 -15 -32,-16 -6 0,0 22 15,-8 5 -15,4 5 31,-4 -16 -31,-16 22 16,0 20 -16,-4 -5 16,-8 1 -16,8 15 31,-8 -11 -31,0 27 0,0 -26 31,8 52 -31,-24 -31 0,64 5 16,0 0 -16,0 0 0</inkml:trace>
    </iact:actionData>
  </iact:action>
  <iact:action type="add" startTime="125696">
    <iact:property name="dataType"/>
    <iact:actionData xml:id="d65">
      <inkml:trace xmlns:inkml="http://www.w3.org/2003/InkML" xml:id="stk65" contextRef="#ctx0" brushRef="#br0">3430 13873 0,'56'121'31,"-56"-121"-31,68 27 0,-16 9 16,8 -9 -16,-20 -22 31,32 -21 -31,-16 -5 16,-12 -5 -16,-20 -11 15,-4 -5 -15,4 5 31,-12 -22 -31,-12 -30 0,-8 9 15,16 -20 -15,-16 -43 32,8 0 -32,-16 32 0,0 37 31,0 16 -31,12 32 0,-8 26 31,-4 0 -31,-4 16 0,-20 -11 16,0 16 -16,-20 -5 31,-8 5 -31,8 6 16,8 -6 -16,12 16 15,-4 37 -15,16 10 31,-4 27 -31,12 -5 0,4 5 32,0 26 -32,12 -41 0,-16 -49 15,20 -47 -15,0 0 0,0 0 32</inkml:trace>
    </iact:actionData>
  </iact:action>
  <iact:action type="add" startTime="126663">
    <iact:property name="dataType"/>
    <iact:actionData xml:id="d66">
      <inkml:trace xmlns:inkml="http://www.w3.org/2003/InkML" xml:id="stk66" contextRef="#ctx0" brushRef="#br0">7010 13191 0,'0'0'31,"0"0"-31,-68 111 0,32 -74 31,4 26 -31,0 11 0,0 -16 16,12 16 -16,-4 -16 31,4 53 -31,20 -15 0,12 -12 31,8 -10 -31,28 -11 0,0 27 32,4 -5 -32,-12 -32 0,0 -43 31,-4 11 -31,0 -36 0,-4 -7 30,8 -67 -30,0 4 31,-16 -5 -31,-4 16 0,-12 -21 15,-8 32 -15,-12 -22 32,-24 -15 -32,4 -11 15,4 26 -15,0 1 16,-12 -6 -16,12 10 31,12 49 -31,-8 -6 0,12 16 31,0 21 -31,-8 0 0,-8 10 32,-4 -5 -32,32 -5 0,0 0 0,0 0 15</inkml:trace>
    </iact:actionData>
  </iact:action>
  <iact:action type="add" startTime="127582">
    <iact:property name="dataType"/>
    <iact:actionData xml:id="d67">
      <inkml:trace xmlns:inkml="http://www.w3.org/2003/InkML" xml:id="stk67" contextRef="#ctx0" brushRef="#br0">7766 8783 0,'0'0'16,"0"0"-16,0 0 15,-80 196 -15,68 -122 32,0 5 -32,12 16 15,16 16 -15,12 -16 16,24 -5 -16,16 -6 31,4 -31 -31,0 -21 0,4 -27 16,-8 -15 -16,-20 -17 31,-16 -4 -31,-12 -12 16,-12 -10 -16,0 -5 15,-16 -26 -15,-12 -38 31,-8 -5 -31,-8 -10 0,-16 26 16,0 11 -16,4 31 31,-4 21 -31,-8 32 16,4 11 -16,8 32 16,-8 25 -16,8 86 31,48 -138 -31,0 0 0,0 0 0</inkml:trace>
    </iact:actionData>
  </iact:action>
  <iact:action type="add" startTime="128415">
    <iact:property name="dataType"/>
    <iact:actionData xml:id="d68">
      <inkml:trace xmlns:inkml="http://www.w3.org/2003/InkML" xml:id="stk68" contextRef="#ctx0" brushRef="#br0">10010 13423 0,'0'0'15,"0"0"-15,0 0 32,-92 53 -32,72 -5 15,-4 5 -15,4 5 16,12 21 -16,8 43 31,12 -11 -31,16 -22 16,20 -9 -16,-4 4 15,12 -10 -15,12 -5 32,-4 -43 -32,24 -31 0,-20 -27 15,-4 -31 -15,-12 -22 32,-8 -5 -32,-12 -15 15,-20 4 -15,-20 12 16,-4 -38 -16,0 5 15,-32 -15 -15,-8 26 32,-4 21 -32,-4 37 15,0 27 -15,-16 31 16,0 21 -16,-4 11 31,16 6 -31,12 25 0,-8 6 31,12 21 -31,8 27 0,40 -122 32,0 0 -32,0 0 0</inkml:trace>
    </iact:actionData>
  </iact:action>
  <iact:action type="add" startTime="129334">
    <iact:property name="dataType"/>
    <iact:actionData xml:id="d69">
      <inkml:trace xmlns:inkml="http://www.w3.org/2003/InkML" xml:id="stk69" contextRef="#ctx0" brushRef="#br0">12302 12752 0,'0'0'31,"-8"169"-31,12 -10 0,12 26 16,8 42 -1,16 37 -15,-8 -63 16,-32 -201 -16,0 0 0,0 0 31</inkml:trace>
    </iact:actionData>
  </iact:action>
  <iact:action type="add" startTime="129973">
    <iact:property name="dataType"/>
    <iact:actionData xml:id="d70">
      <inkml:trace xmlns:inkml="http://www.w3.org/2003/InkML" xml:id="stk70" contextRef="#ctx0" brushRef="#br0">10642 8492 0,'0'0'31,"12"217"-31,4 10 0,-12 74 31,24 -94 -31,-28 -207 0,0 0 20,0 0 -20</inkml:trace>
    </iact:actionData>
  </iact:action>
  <iact:action type="add" startTime="130509">
    <iact:property name="dataType"/>
    <iact:actionData xml:id="d71">
      <inkml:trace xmlns:inkml="http://www.w3.org/2003/InkML" xml:id="stk71" contextRef="#ctx0" brushRef="#br0">7558 5041 0,'0'0'31,"0"0"-31,0 0 15,0 0 -15,-8 159 31,24 -75 -31,4 27 0,-4 80 15,4 52 1,0 58 -16,-20 -301 31,0 0 -31,0 0 0</inkml:trace>
    </iact:actionData>
  </iact:action>
  <iact:action type="add" startTime="131163">
    <iact:property name="dataType"/>
    <iact:actionData xml:id="d72">
      <inkml:trace xmlns:inkml="http://www.w3.org/2003/InkML" xml:id="stk72" contextRef="#ctx0" brushRef="#br0">4550 9227 0,'0'0'31,"0"0"-31,0 0 0,0 0 31,-12 169 -31,8 -63 0,24 26 16,0 90 0,-12 58 -16,-8 -280 15,0 0 -15,0 0 0</inkml:trace>
    </iact:actionData>
  </iact:action>
  <iact:action type="add" startTime="131739">
    <iact:property name="dataType"/>
    <iact:actionData xml:id="d73">
      <inkml:trace xmlns:inkml="http://www.w3.org/2003/InkML" xml:id="stk73" contextRef="#ctx0" brushRef="#br0">5722 12731 0,'0'0'16,"0"0"-16,20 248 15,-12 -94 -15,28 62 31,-20 80 -31,8 0 0,-24 -296 32,0 0 -32,0 0 0</inkml:trace>
    </iact:actionData>
  </iact:action>
  <iact:action type="add" startTime="156182">
    <iact:property name="dataType"/>
    <iact:actionData xml:id="d74">
      <inkml:trace xmlns:inkml="http://www.w3.org/2003/InkML" xml:id="stk74" contextRef="#ctx0" brushRef="#br0">24798 18603 0,'-24'5'31,"24"-5"-31,0 0 16,-76 -37 -16,32 37 31,8 42 -31,-12 -15 0,12 -11 31,12 15 -31,-16 22 0,0 48 31,0 9 -31,20 -9 0,-4 -6 16,12 -16 -16,4 -31 31,0 21 -31,24 -22 16,8 -10 -16,-8 -5 16,36 0 -16,-12 10 15,28 48 -15,-12 -37 31,-4 -11 -31,0 -32 16,-20 33 -16,-8 -33 16,8 -4 -16,4 -22 31,16 10 -31,-4 -15 0,4 5 30,4 16 -30,12 -42 0,-16 -27 31,-8 43 -31,20 -59 0,-24 11 16,-20 11 -16,4 5 31,-16 5 -31,-4 0 16,-4 6 -16,0 -33 16,-8 6 -16,-8 -10 31,4 15 -31,0 -21 0,-12 11 31,4 10 -31,-8 -5 0,-12 11 31,8 5 -31,-16 47 0,12 -5 16,-12 27 -16,-12 -22 31,-4 -5 -31,-16 11 0,0 10 31,28 11 -31,-20 5 0,20 43 32,32 5 -32,20 -69 0,0 0 0,0 0 15</inkml:trace>
    </iact:actionData>
  </iact:action>
  <iact:action type="add" startTime="158424">
    <iact:property name="dataType"/>
    <iact:actionData xml:id="d75">
      <inkml:trace xmlns:inkml="http://www.w3.org/2003/InkML" xml:id="stk75" contextRef="#ctx0" brushRef="#br0">22306 18180 0,'12'0'47,"-12"0"-47,0 0 0,0 0 15,-112 90 -15,68 -37 32,4 21 -32,8 -16 0,4 26 15,16 17 1,4 26 -16,4 -1 47,12 -9 -47,4 -6 0,8 -27 16,20 6 -16,24 -21 31,-8 -22 -31,0 6 0,-16 -26 16,20 -12 -16,16 -25 31,12 -6 -31,-4 -21 15,0 -5 -15,-12 -6 16,-4 16 -16,-20 -15 31,-12 15 -31,-16 -15 0,8 -17 32,-20 1 -32,16 15 0,-16 -15 15,-4 -27 -15,-4 32 31,20 -21 -31,-16 36 16,-4 -4 -16,-12 10 16,8 -6 -16,-4 22 31,-8 -10 -31,-4 15 0,-4 -21 16,-12 5 -16,-4 0 31,-8 6 -31,0 -16 15,20 10 -15,-8 11 16,8 10 -16,-4 1 31,-4 -1 -31,12 11 16,-8 -21 -16,4 5 16,-8 21 -16,-4 6 31,-4 5 -31,-20 -11 0,-4 11 15,0 21 -15,24 -5 20,44 -32 -20,0 0 0,0 0 0</inkml:trace>
    </iact:actionData>
  </iact:action>
  <iact:action type="add" startTime="163794">
    <iact:property name="dataType"/>
    <iact:actionData xml:id="d76">
      <inkml:trace xmlns:inkml="http://www.w3.org/2003/InkML" xml:id="stk76" contextRef="#ctx0" brushRef="#br0">21526 14787 0,'0'0'16,"0"0"-16,0 0 31,0 0 -31,-76 26 16,68 -20 -16,-16 4 15,0 17 -15,4 10 32,0 -11 -32,4 11 0,-4 11 15,4 -1 -15,-4 32 31,4 1 -31,4 31 16,-4 -16 -16,24 10 16,0 -9 -16,4 -7 31,4 -25 -31,-8 -1 16,12 -5 -16,-8 -10 15,8 10 -15,12 21 31,0 -5 -31,8 -42 0,-4 32 16,4 -22 -16,-4 -10 31,16 -1 -31,-20 -15 0,0 -5 32,0 -22 -32,-4 -5 0,8 11 15,4 -21 -15,0 15 31,-4 -26 -31,4 16 16,-8 -32 -16,8 27 16,0 -17 -16,0 -15 31,-4 11 -31,-8 -1 0,-8 -5 31,-8 11 -31,-4 -22 0,0 22 31,0 5 -31,-8 21 0,4 -21 16,0 32 -16,-8 -32 31,8 -5 -31,-4 10 16,-8 11 -16,8 -11 16,-12 -5 -16,4 5 31,-4 -15 -31,4 -6 0,12 16 15,-4 0 -15,-8 0 32,0 0 -32,0 0 15,-4 5 -15,-8 1 16,-4 4 -16,12 1 16,4 -1 -16,0 12 31,-16 -7 -31,4 -4 15,0 21 -15,8 -6 16,-4 6 -16,-4 -6 31,16 1 -31,0 10 0,-8 -11 16,0 1 -16,-8 -6 16,-8 0 15,8 0 -31,-4 0 0,0 6 15,-8 -12 -15,-16 -9 32,4 10 -32,-4 15 15,4 12 -15,-4 20 16,8 -10 -16,-4 5 31,-36 -10 -31,-20 4 0,100 -15 16,0 0 -16,0 0 0</inkml:trace>
    </iact:actionData>
  </iact:action>
  <iact:action type="add" startTime="166029">
    <iact:property name="dataType"/>
    <iact:actionData xml:id="d77">
      <inkml:trace xmlns:inkml="http://www.w3.org/2003/InkML" xml:id="stk77" contextRef="#ctx0" brushRef="#br0">20446 11975 0,'0'0'31,"0"0"-31,0 0 0,-76 -5 31,40 26 -31,4 16 0,-8 -5 31,0 5 -31,12 -6 0,-12 38 16,16 -11 -16,-4 -10 31,0 21 -31,32 31 0,-16 0 16,12 -4 -16,4 20 31,8 5 -31,4 -26 16,12 -21 -16,0 -10 15,8 -17 -15,8 6 32,4 -37 -32,0 32 0,-12 -22 31,12 -15 -31,0 -6 0,-8 -10 31,-12 -16 -31,-8 15 0,24 -36 16,4 26 -16,4 -31 31,-8 4 -31,8 -10 0,-12 32 31,-12 -16 -31,-4 0 0,4 0 31,-16 -5 -31,-16 31 0,12 -36 16,-16 10 -16,8 -21 29,-12 26 -29,8 -26 16,-16 10 -16,4 22 16,4 -27 -16,-4 -5 31,-4 10 -31,12 22 0,-8 -11 31,0 -5 -31,12 5 0,-8 0 16,-8 21 -16,12 -11 31,-4 12 -31,-4 -1 0,4 10 31,-4 -4 -31,-8 -6 0,4 -5 31,-4 26 -31,8 -15 0,4 -6 16,0 10 -16,0 -4 0,4 10 31,-20 -21 -31,0 -16 32,4 47 -32,4 -4 0,-8 -1 31,4 0 -31,24 -5 0,0 0 0,0 0 0</inkml:trace>
    </iact:actionData>
  </iact:action>
  <iact:action type="add" startTime="168912">
    <iact:property name="dataType"/>
    <iact:actionData xml:id="d78">
      <inkml:trace xmlns:inkml="http://www.w3.org/2003/InkML" xml:id="stk78" contextRef="#ctx0" brushRef="#br0">19150 10205 0,'0'0'16,"0"0"-16,60 190 31,-32 -132 -31,-4 -32 0,-4 1 16,44 -17 -16,-4 1 31,16 -16 -31,0 -6 16,-12 -5 -16,4 -5 15,8 -21 -15,-20 10 31,-12 -10 -31,-12 -37 0,-20 -6 16,0 11 -16,0 -21 31,12 10 -31,-20 11 21,-8 -21 -21,-4 16 16,-12 -6 -16,0 11 31,0 22 -31,0 9 0,4 6 31,-8 11 -31,-4 -16 0,4 5 16,-4 -16 -16,-12 -5 31,4 5 -31,-4 16 0,0 -5 31,-4 20 -31,-4 1 0,12 5 31,-12 -10 -31,16 21 0,0 5 16,-4 16 -16,4 10 31,8 -10 -31,-8 5 16,12 27 -16,-8 -27 16,8 26 -16,4 32 31,-12 27 -31,4 0 0,12 -27 15,0 6 -15,-8 10 32,0 16 -32,40 47 0,-20 -158 31,0 0 -31,0 0 0</inkml:trace>
    </iact:actionData>
  </iact:action>
  <iact:action type="add" startTime="169915">
    <iact:property name="dataType"/>
    <iact:actionData xml:id="d79">
      <inkml:trace xmlns:inkml="http://www.w3.org/2003/InkML" xml:id="stk79" contextRef="#ctx0" brushRef="#br0">18566 6838 0,'0'0'16,"0"0"-16,0 0 31,-84 37 -31,56 -32 0,16 1 31,-8 -22 -31,4 26 0,4 11 16,-4 16 -16,4 6 31,0 47 -31,-4 -11 0,12 32 16,4 -5 -1,0 5 -15,12 5 32,12 -47 -32,-12 -1 0,8 -10 15,8 -26 -15,4 0 32,-8 -16 -32,20 -6 0,0 17 30,4 -22 -30,-12 0 0,4 -26 31,4 -16 -31,-4 11 0,8 -17 16,-4 -4 -16,8 5 31,8 -22 -31,4 -42 0,-12 6 31,-12 0 -31,-4 4 0,0 7 31,-28 -12 -31,8 27 0,-20 -5 32,-4 15 -32,0 6 0,-8 21 15,0 16 -15,-4 5 32,-12 6 -32,0 -32 15,-4 5 -15,-8 15 16,-4 7 -16,-4 -38 31,12 32 -31,-20 5 0,8 0 16,4 16 -16,8 -5 31,0 15 -31,4 11 0,8 11 31,-4 0 -31,-12 15 0,-4 22 31,12 -11 -31,8 0 0,0 6 16,20 10 -16,8 -74 31,0 0 -31,0 0 0</inkml:trace>
    </iact:actionData>
  </iact:action>
  <iact:action type="add" startTime="171154">
    <iact:property name="dataType"/>
    <iact:actionData xml:id="d80">
      <inkml:trace xmlns:inkml="http://www.w3.org/2003/InkML" xml:id="stk80" contextRef="#ctx0" brushRef="#br0">17942 4307 0,'0'0'15,"0"0"-15,0 0 16,0 0 -16,0 0 0,-76 95 15,60 -74 17,-8 32 -32,0 -6 15,-4 1 -15,16 -1 16,-4 11 -16,4 22 16,-8 4 -1,16 -10 -15,4 -5 31,0 -27 -31,16 11 0,-4 0 32,4 -16 -32,12 11 0,-16 10 15,8 -32 -15,0 11 32,4 0 -32,4 -5 0,0 5 31,-4 -16 -31,0 16 0,8 -21 15,-12 0 -15,4 -11 32,12 0 -32,-12 -21 15,16 -5 -15,16 -10 16,12 -17 -16,4 -21 31,-8 11 -31,-8 -16 0,-12 0 31,12 11 -31,-16 -1 0,0 -36 32,-8 -1 -32,-16 1 0,0 0 15,-8 -11 -15,-8 0 32,0 16 -32,4 5 0,4 37 31,-8 11 -31,-4 5 0,-16 15 31,0 7 -31,4 -28 0,0 17 16,0 -6 -16,4 6 28,-8 -11 -28,4 16 0,-12 5 31,4 5 -31,0 11 0,-4 -10 31,0 -6 -31,0 0 0,-4 37 32,-4 -10 -32,12 -6 0,-4 0 15,-20 0 -15,16 22 32,-4 -1 -32,0 11 0,8 6 31,4 -1 -31,-20 11 0,12 -6 31,8 6 -31,12 -16 0,8 11 31,4 -48 -31,0 0 0,0 0 0</inkml:trace>
    </iact:actionData>
  </iact:action>
  <iact:action type="add" startTime="173008">
    <iact:property name="dataType"/>
    <iact:actionData xml:id="d81">
      <inkml:trace xmlns:inkml="http://www.w3.org/2003/InkML" xml:id="stk81" contextRef="#ctx0" brushRef="#br0">17366 2626 0,'-164'0'31,"164"0"-31,0 0 16,-68 -11 -16,36 38 31,0 -1 -31,-8 6 0,20 0 16,12 -1 -16,-4 12 15,-20 -6 1,16 10 -16,0 1 31,8 15 -31,0 -15 0,0 15 31,16 -5 -31,0 0 0,16 -5 32,8 -5 -32,0 -6 0,8 -26 31,32 5 -31,-8 -21 0,20 -5 16,-16 -11 -16,-20 0 31,-4 0 -31,0 -21 0,20 16 31,8 -27 -31,-12 1 0,-4 -1 20,4 -4 -20,-8 -17 31,-4 -10 -31,-8 -1 16,-16 6 -16,-8 16 15,-20 -16 -15,4 5 31,-8 -15 -31,0 5 0,-24 20 16,4 17 -16,0 16 31,0 -1 -31,0 11 16,0 -15 -16,4 15 16,4 -21 -16,-4 5 31,-4 6 -31,8 5 0,-12 -27 31,16 22 -31,-4 10 0,-8 0 16,0 -10 -16,-4 20 31,0 -10 -31,20 16 0,0 11 16,-8 -6 -1,4 32 -15,-4 -10 0,-4 -12 31,4 12 -31,0 -11 0,4 26 16,-12 6 15,-12 4 -31,4 -20 16,4 10 -16,4 1 16,-8 -17 -16,4 1 31,8 10 -31,8 0 0,0 0 31,12 -6 -31,-20 17 0,16 5 31,4 -16 -31,-4 37 0,8 -6 16,12 -15 -16,-8 27 31,16 9 -31,0 7 0,4 -12 31,0 16 -31,-24 -100 0,0 0 0,0 0 16</inkml:trace>
    </iact:actionData>
  </iact:action>
  <iact:action type="add" startTime="179479">
    <iact:property name="dataType"/>
    <iact:actionData xml:id="d82">
      <inkml:trace xmlns:inkml="http://www.w3.org/2003/InkML" xml:id="stk82" contextRef="#ctx0" brushRef="#br0">25350 19961 0,'-52'95'31,"52"-95"-31,0 0 16,0 0 -16,0 0 0,0 0 0,0 0 31,0 0 -31,0 0 0,0 0 0,64 79 47,-44 -36 -31,20 4 -16,-12 17 15,4 4 -15,0 22 15,24 42 0,0 0 -15,8 -47 32,-32 5 -32,-4 -6 0,8 -57 15,-8 10 -15,-12 -16 32,-16 -21 -32,0 0 0,0 0 0</inkml:trace>
    </iact:actionData>
  </iact:action>
  <iact:action type="add" startTime="180040">
    <iact:property name="dataType"/>
    <iact:actionData xml:id="d83">
      <inkml:trace xmlns:inkml="http://www.w3.org/2003/InkML" xml:id="stk83" contextRef="#ctx0" brushRef="#br0">25286 20135 0,'0'0'16,"0"0"-16,0 0 16,0 0 -16,0 0 0,-88 154 31,76 -86 -31,-12 33 31,8 31 -31,-8 26 16,4 -15 -16,8 -5 15,-4 -38 -15,20 -10 37,-8 -32 -37,4 -58 0,0 0 0,0 0 15</inkml:trace>
    </iact:actionData>
  </iact:action>
  <iact:action type="add" startTime="180420">
    <iact:property name="dataType"/>
    <iact:actionData xml:id="d84">
      <inkml:trace xmlns:inkml="http://www.w3.org/2003/InkML" xml:id="stk84" contextRef="#ctx0" brushRef="#br0">24926 20743 0,'0'0'16,"0"0"-16,140 -74 31,-44 74 -31,-4 -32 0,4 22 32,-4 -1 -32,24 1 0,8 -6 31,-124 16 -31,0 0 0,0 0 0</inkml:trace>
    </iact:actionData>
  </iact:action>
  <iact:action type="add" startTime="181075">
    <iact:property name="dataType"/>
    <iact:actionData xml:id="d85">
      <inkml:trace xmlns:inkml="http://www.w3.org/2003/InkML" xml:id="stk85" contextRef="#ctx0" brushRef="#br0">22510 19744 0,'0'0'15,"0"0"-15,32 217 32,-4 -85 -32,16 -10 0,0 20 15,0 1 -15,-8 37 31,-4 -38 -31,8 -9 0,-40 -133 32,0 0 -32,0 0 0</inkml:trace>
    </iact:actionData>
  </iact:action>
  <iact:action type="add" startTime="181308">
    <iact:property name="dataType"/>
    <iact:actionData xml:id="d86">
      <inkml:trace xmlns:inkml="http://www.w3.org/2003/InkML" xml:id="stk86" contextRef="#ctx0" brushRef="#br0">22350 20109 0,'0'0'31,"0"0"-31,0 0 16,0 0 -16,72 -32 31,-48 -31 -31,28 -38 0,32 -15 16,12 10 -1,4 11 -15,-12 32 16,-20 26 -16,-8 10 31,8 27 -31,-4 -5 0,-28 37 32,-20 15 -32,-28 49 0,-56 73 31,16 -11 -31,-4 -42 0,0 11 31,24 -47 -31,8 -22 0,8 -48 16,16 -10 -16,0 0 0,0 0 0,0 0 31,48 -95 0,-16 53 -31,40 0 0,16 -1 31,8 17 -31,-12 10 0,-12 21 16,-4 32 -16,-20 0 31,-32 43 -31,-36 52 0,-20 32 32,-36 10 -32,-84 -21 0,4 -58 30,36 -31 -30,12 -38 0,-12 -31 31,-4 10 -31,-8 16 0,132 -21 16,0 0 -16,0 0 0</inkml:trace>
    </iact:actionData>
  </iact:action>
  <iact:action type="add" startTime="182665">
    <iact:property name="dataType"/>
    <iact:actionData xml:id="d87">
      <inkml:trace xmlns:inkml="http://www.w3.org/2003/InkML" xml:id="stk87" contextRef="#ctx0" brushRef="#br0">20974 15765 0,'-84'42'31,"84"-42"-31,0 0 0,-112 -37 16,60 26 -16,0 1 31,-8 10 -31,12 26 16,-16 27 -16,12 0 15,12 47 -15,4 17 31,12 -1 -31,16 0 0,4 11 31,12 -11 -31,16 -5 0,20 48 31,0 -27 -31,20 0 0,56 -32 16,24 -47 -16,4 -69 31,-24 -89 -31,-124 105 0,0 0 0,0 0 15</inkml:trace>
    </iact:actionData>
  </iact:action>
  <iact:action type="add" startTime="183372">
    <iact:property name="dataType"/>
    <iact:actionData xml:id="d88">
      <inkml:trace xmlns:inkml="http://www.w3.org/2003/InkML" xml:id="stk88" contextRef="#ctx0" brushRef="#br0">19250 12842 0,'0'0'15,"56"158"-15,-24 1 16,-24 42 -16,20 10 31,-4 -5 -31,4 -36 0,-28 -60 31,-20 -51 -31,-12 -59 0,32 0 16,0 0 -16,0 0 0</inkml:trace>
    </iact:actionData>
  </iact:action>
  <iact:action type="add" startTime="183637">
    <iact:property name="dataType"/>
    <iact:actionData xml:id="d89">
      <inkml:trace xmlns:inkml="http://www.w3.org/2003/InkML" xml:id="stk89" contextRef="#ctx0" brushRef="#br0">19058 12953 0,'0'0'16,"0"0"-16,0 0 0,116 42 31,-56 -52 -31,20 4 0,8 -10 16,16 -5 -1,4 16 -15,8 16 16,-40 10 -16,-36 5 31,-24 22 -31,-20 10 0,-36 53 31,-20 42 -31,-16 27 0,-44 -32 32,-16 0 -32,4 -95 0,132 -53 15,0 0 -15,0 0 0</inkml:trace>
    </iact:actionData>
  </iact:action>
  <iact:action type="add" startTime="184447">
    <iact:property name="dataType"/>
    <iact:actionData xml:id="d90">
      <inkml:trace xmlns:inkml="http://www.w3.org/2003/InkML" xml:id="stk90" contextRef="#ctx0" brushRef="#br0">17974 10099 0,'0'0'31,"4"153"-31,-8 -36 0,12 -17 16,-8 6 -16,12 26 31,-16 26 -31,0 -20 0,12 -43 31,0 5 -31,8 -42 0,12 -31 16,16 -27 -16,24 -21 31,4 0 -31,8 -11 16,4 5 -16,4 17 16,-36 -54 -16,-8 12 31,-12 -1 -31,-32 53 0,0 0 0,0 0 15</inkml:trace>
    </iact:actionData>
  </iact:action>
  <iact:action type="add" startTime="184838">
    <iact:property name="dataType"/>
    <iact:actionData xml:id="d91">
      <inkml:trace xmlns:inkml="http://www.w3.org/2003/InkML" xml:id="stk91" contextRef="#ctx0" brushRef="#br0">17938 10622 0,'0'0'15,"84"37"-15,0 -42 32,24 -11 -32,12 5 0,16 -20 31,-32 15 -31,-24 -42 0,-24 0 20,-44 -6 -20,-12 64 0,0 0 0,0 0 31</inkml:trace>
    </iact:actionData>
  </iact:action>
  <iact:action type="add" startTime="185092">
    <iact:property name="dataType"/>
    <iact:actionData xml:id="d92">
      <inkml:trace xmlns:inkml="http://www.w3.org/2003/InkML" xml:id="stk92" contextRef="#ctx0" brushRef="#br0">17850 10326 0,'0'0'32,"88"21"-32,16 -21 0,0 -10 31,-12 -43 -31,20 -16 15,20 -58 -15,-40 -79 16,-92 206 -16,0 0 0,0 0 16</inkml:trace>
    </iact:actionData>
  </iact:action>
  <iact:action type="add" startTime="185538">
    <iact:property name="dataType"/>
    <iact:actionData xml:id="d93">
      <inkml:trace xmlns:inkml="http://www.w3.org/2003/InkML" xml:id="stk93" contextRef="#ctx0" brushRef="#br0">17238 7663 0,'0'0'15,"0"0"-15,0 0 32,84 222 -32,-60 -53 0,-8 63 31,-4 -31 -31,0 -37 0,-8 -48 16,-20 -42 -16,16 -74 31,0 0 -31,0 0 0</inkml:trace>
    </iact:actionData>
  </iact:action>
  <iact:action type="add" startTime="185850">
    <iact:property name="dataType"/>
    <iact:actionData xml:id="d94">
      <inkml:trace xmlns:inkml="http://www.w3.org/2003/InkML" xml:id="stk94" contextRef="#ctx0" brushRef="#br0">17310 7663 0,'0'0'16,"84"-27"-16,-24 6 31,12 -27 -31,-72 48 0,0 0 0,0 0 16</inkml:trace>
    </iact:actionData>
  </iact:action>
  <iact:action type="add" startTime="186121">
    <iact:property name="dataType"/>
    <iact:actionData xml:id="d95">
      <inkml:trace xmlns:inkml="http://www.w3.org/2003/InkML" xml:id="stk95" contextRef="#ctx0" brushRef="#br0">17266 8244 0,'0'0'15,"104"37"-15,-32 -58 16,0 -16 -16,32 -64 15,48 -78 -15,-152 179 32,0 0 -32,0 0 0</inkml:trace>
    </iact:actionData>
  </iact:action>
  <iact:action type="add" startTime="186729">
    <iact:property name="dataType"/>
    <iact:actionData xml:id="d96">
      <inkml:trace xmlns:inkml="http://www.w3.org/2003/InkML" xml:id="stk96" contextRef="#ctx0" brushRef="#br0">16798 5046 0,'0'0'31,"0"0"-31,0 0 0,0 0 31,0 0 -31,0 0 0,0 0 0,0 0 0,-88 74 32,60 -52 -17,0 36 -15,8 0 32,8 26 -32,4 27 0,4 11 31,4 15 -31,16 17 0,4 -28 31,8 -9 -31,16 -22 0,-8 -16 16,0 -26 -16,20 -21 31,0 -32 -31,12 -32 16,-16 -10 -16,0 -11 15,4 -16 -15,-8 -21 45,-4 -5 -45,-20 5 0,-12 27 32,-8 -16 -32,-16 26 0,-20 10 15,-4 33 -15,-8 -1 32,8 17 -32,-4 25 0,-8 -10 31,32 16 -31,8 -21 0,12 21 31,16 0 -31,20 -31 0,16 -17 31,40 -42 -31,4 -5 0,-8 -27 16,-28 -15 -16,-36 -53 31,-28 153 -31,0 0 0,0 0 16</inkml:trace>
    </iact:actionData>
  </iact:action>
  <iact:action type="add" startTime="187623">
    <iact:property name="dataType"/>
    <iact:actionData xml:id="d97">
      <inkml:trace xmlns:inkml="http://www.w3.org/2003/InkML" xml:id="stk97" contextRef="#ctx0" brushRef="#br0">15978 2499 0,'0'0'31,"0"0"-31,0 0 15,56 169 -15,-32 -74 16,0 48 -16,0 37 31,4 -6 -31,-12 37 0,0 -20 16,-4 57 -16,-12 -248 31,0 0 -31,0 0 0</inkml:trace>
    </iact:actionData>
  </iact:action>
  <iact:action type="add" startTime="187951">
    <iact:property name="dataType"/>
    <iact:actionData xml:id="d98">
      <inkml:trace xmlns:inkml="http://www.w3.org/2003/InkML" xml:id="stk98" contextRef="#ctx0" brushRef="#br0">16222 2473 0,'0'0'15,"44"169"-15,-8 32 16,8 10 0,-4 -21 -16,-4 -26 31,-12 42 -31,4 21 0,4 -68 15,-20 -69 -15,-12 -90 32,0 0 -32,0 0 0</inkml:trace>
    </iact:actionData>
  </iact:action>
  <iact:action type="add" startTime="188263">
    <iact:property name="dataType"/>
    <iact:actionData xml:id="d99">
      <inkml:trace xmlns:inkml="http://www.w3.org/2003/InkML" xml:id="stk99" contextRef="#ctx0" brushRef="#br0">16102 3450 0,'0'0'31,"108"74"-31,-12 -95 16,8 -32 -16,-8 0 16,20 -10 -16,-116 63 15,0 0 -15,0 0 0</inkml:trace>
    </iact:actionData>
  </iact:action>
  <iact:action type="add" startTime="191720">
    <iact:property name="dataType"/>
    <iact:actionData xml:id="d100">
      <inkml:trace xmlns:inkml="http://www.w3.org/2003/InkML" xml:id="stk100" contextRef="#ctx0" brushRef="#br0">24834 19099 0,'0'0'16,"0"0"-16,0 212 16,-24 -143 -16,24 -69 31,0 0 -31,0 0 0</inkml:trace>
    </iact:actionData>
  </iact:action>
  <iact:action type="add" startTime="192530">
    <iact:property name="dataType"/>
    <iact:actionData xml:id="d101">
      <inkml:trace xmlns:inkml="http://www.w3.org/2003/InkML" xml:id="stk101" contextRef="#ctx0" brushRef="#br0">22362 18481 0,'44'74'31,"-44"-74"-31,0 0 0,0 0 31,0 0 -31,-4 233 16,-12 -96 -16,0 32 16,0 -16 -16,16 -153 31,0 0 -31,0 0 0</inkml:trace>
    </iact:actionData>
  </iact:action>
  <iact:action type="add" startTime="193653">
    <iact:property name="dataType"/>
    <iact:actionData xml:id="d102">
      <inkml:trace xmlns:inkml="http://www.w3.org/2003/InkML" xml:id="stk102" contextRef="#ctx0" brushRef="#br0">21646 14977 0,'132'-53'47,"-132"53"-47,88 -10 0,-52 -1 15,-8 22 -15,-44 15 0,-8 32 32,-40 -10 -32,12 10 15,0 42 -15,4 27 31,20 -16 -31,4 21 16,8 -47 -16,0 -27 16,8 -16 -16,-8 -21 31,12 -5 -31,-8 5 0,24 -21 0,8 0 0,0 -37 45,16 22 -14,12 -12 -31,4 1 0,8 20 16,0 1 -16,4 -16 31,0 0 -31,-64 21 0,0 0 0,0 0 32</inkml:trace>
    </iact:actionData>
  </iact:action>
  <iact:action type="add" startTime="194920">
    <iact:property name="dataType"/>
    <iact:actionData xml:id="d103">
      <inkml:trace xmlns:inkml="http://www.w3.org/2003/InkML" xml:id="stk103" contextRef="#ctx0" brushRef="#br0">20438 12150 0,'-72'163'32,"72"-163"-32,0 0 31,-40 201 -31,28 -84 0,16 -12 31,8 1 -31,-4 -22 0,8 -10 16,-4 -31 -16,0 -17 31,8 -10 -31,-8 -11 16,0 -5 -16,4 -5 15,12 0 -15,20 -22 32,-4 27 -32,4 -21 0,-4 16 15,-12 -11 -15,-8 11 31,-12 -6 -31,-12 11 0,-32 0 16,32 0 0,0 0 -16,0 0 0</inkml:trace>
    </iact:actionData>
  </iact:action>
  <iact:action type="add" startTime="195374">
    <iact:property name="dataType"/>
    <iact:actionData xml:id="d104">
      <inkml:trace xmlns:inkml="http://www.w3.org/2003/InkML" xml:id="stk104" contextRef="#ctx0" brushRef="#br0">20558 12446 0,'0'0'15,"0"0"-15,0 0 31,88 126 -31,-76 -30 16,-8 -7 -16,0 22 14,0 21 -14,-4 27 31,-12 58 -31,-28 63 0,12 -37 16,28 -243 -16,0 0 0,0 0 31</inkml:trace>
    </iact:actionData>
  </iact:action>
  <iact:action type="add" startTime="196183">
    <iact:property name="dataType"/>
    <iact:actionData xml:id="d105">
      <inkml:trace xmlns:inkml="http://www.w3.org/2003/InkML" xml:id="stk105" contextRef="#ctx0" brushRef="#br0">19798 9422 0,'0'0'16,"0"0"-16,0 0 16,0 0 -16,-64 -132 31,24 116 -31,-8 22 0,-8 15 31,0 -5 -31,-4 26 0,0 -21 16,12 11 -1,24 -6 -15,-16 17 32,12 -1 -32,8 5 0,20 -10 15,12 16 -15,8 11 32,20 15 -32,12 -31 0,36 -6 31,-12 0 -31,8 -31 0,0 5 15,-12 5 -15,-28 16 32,-4 5 -32,-20 0 0,-24 32 31,-4 -10 -31,-20 4 0,-4 -20 19,0 -16 -19,-4 -6 0,-28 -15 16,0 -1 -16,-20 -15 31,20 -11 -31,-4 -5 0,36 -16 31,24 16 -31,-4 -37 0,8 -85 32,28 -31 -32,12 -17 0,12 22 15,0 37 -15,28 37 31,-76 95 -31,0 0 0,0 0 16</inkml:trace>
    </iact:actionData>
  </iact:action>
  <iact:action type="add" startTime="197545">
    <iact:property name="dataType"/>
    <iact:actionData xml:id="d106">
      <inkml:trace xmlns:inkml="http://www.w3.org/2003/InkML" xml:id="stk106" contextRef="#ctx0" brushRef="#br0">18494 6801 0,'28'254'31,"-28"-254"-31,12 179 15,4 -36 -15,-4 37 32,-4 -43 -32,12 -52 15,-4 -32 -15,0 -16 16,-16 -37 -16,0 0 0,0 0 0</inkml:trace>
    </iact:actionData>
  </iact:action>
  <iact:action type="add" startTime="197904">
    <iact:property name="dataType"/>
    <iact:actionData xml:id="d107">
      <inkml:trace xmlns:inkml="http://www.w3.org/2003/InkML" xml:id="stk107" contextRef="#ctx0" brushRef="#br0">18690 6738 0,'0'0'15,"0"0"-15,0 0 16,0 0 -16,0 0 0,0 0 0,0 169 31,-8 -90 1,-4 6 -32,0 20 0,16 6 15,12 21 1,4 11 -16,8 -42 15,0 -17 -15,-8 -5 32,8 -42 -32,12 -31 0,0 -27 30,-16 -1 -30,0 -20 0,4 -5 16,4 4 -16,-8 -20 31,-4 -16 -31,-8 10 15,-12 -16 -15,-24 6 16,-8 16 -16,-4 36 31,-8 17 -31,-8 25 0,8 33 32,12 21 -32,-4 21 0,-4 10 15,0 6 -15,16 -27 31,24 -79 -31,0 0 0,0 0 16</inkml:trace>
    </iact:actionData>
  </iact:action>
  <iact:action type="add" startTime="199010">
    <iact:property name="dataType"/>
    <iact:actionData xml:id="d108">
      <inkml:trace xmlns:inkml="http://www.w3.org/2003/InkML" xml:id="stk108" contextRef="#ctx0" brushRef="#br0">18046 4507 0,'0'0'31,"0"0"-31,0 0 0,0 0 32,28 185 -32,-40 -90 0,-8 16 31,8 -10 -31,0 -27 0,4 -32 31,8 -21 -31,12 -15 0,8 -6 21,0 -22 -21,28 7 31,20 -7 -31,-12 38 16,-4 -21 -16,-8 10 15,0 6 -15,0 15 32,-36 27 -32,-24 21 0,0 5 15,-24 32 -15,-24 22 31,-12 -49 -31,12 -21 0,8 -31 32,4 -16 -32,28 -37 0,-8 16 15,32 5 -15,0 0 16,0 0 0</inkml:trace>
    </iact:actionData>
  </iact:action>
  <iact:action type="add" startTime="199915">
    <iact:property name="dataType"/>
    <iact:actionData xml:id="d109">
      <inkml:trace xmlns:inkml="http://www.w3.org/2003/InkML" xml:id="stk109" contextRef="#ctx0" brushRef="#br0">18046 4523 0,'0'0'31,"0"0"-31,0 0 0,-76 64 31,52 -33 -31,-12 33 0,12 4 32,4 49 -32,-8 -6 0,48 -27 31,-4 -10 -31,-16 -74 0,0 0 15,0 0 -15</inkml:trace>
    </iact:actionData>
  </iact:action>
  <iact:action type="add" startTime="200303">
    <iact:property name="dataType"/>
    <iact:actionData xml:id="d110">
      <inkml:trace xmlns:inkml="http://www.w3.org/2003/InkML" xml:id="stk110" contextRef="#ctx0" brushRef="#br0">18082 4280 0,'0'0'32,"0"0"-32,88 95 15,-68 -95 -15,20 -58 16,8 21 -16,-8 11 31,0 -22 -31,8 27 0,-20 0 16,-4 31 -16,-4 1 31,-16 26 -31,-24 5 0,4 22 31,-16 36 -31,-4 27 0,24 -32 16,-4 16 -16,0 -5 31,28 -32 -31,4 -11 16,28 -31 -16,0 -16 15,20 -43 -15,-8 -26 32,-8 -10 -32,-16 -11 0,-12 21 31,-20 53 -31,0 0 0,0 0 0</inkml:trace>
    </iact:actionData>
  </iact:action>
  <iact:action type="add" startTime="201557">
    <iact:property name="dataType"/>
    <iact:actionData xml:id="d111">
      <inkml:trace xmlns:inkml="http://www.w3.org/2003/InkML" xml:id="stk111" contextRef="#ctx0" brushRef="#br0">17082 2700 0,'0'0'16,"0"0"-16,-20 201 15,24 -53 -15,16 -37 32,0 -6 -32,0 -41 15,12 -11 -15,-4 -22 0,4 -4 31,8 -17 -31,8 -41 16,-12 -1 -16,-16 -21 16,-4 5 -16,0 -10 31,-12 -16 -31,-16 -15 0,0 -1 16,4 5 -16,-12 6 31,0 37 -31,0 20 0,8 22 30,-8 0 -30,8 127 0,-8 -37 31,4 21 -31,0 16 0,12 -37 32,4 -27 -32,28 -26 0,-4 -37 31,-24 0 -31,0 0 0,0 0 0</inkml:trace>
    </iact:actionData>
  </iact:action>
  <iact:action type="add" startTime="202087">
    <iact:property name="dataType"/>
    <iact:actionData xml:id="d112">
      <inkml:trace xmlns:inkml="http://www.w3.org/2003/InkML" xml:id="stk112" contextRef="#ctx0" brushRef="#br0">17386 2330 0,'0'0'32,"0"0"-32,0 0 0,0 0 31,0 0 -31,0 0 0,0 0 0,0 0 0,0 0 0,36 190 47,-32 -105 -47,12 5 31,0 -11 -31,-4 5 0,8 -10 31,8 -21 -31,-16 -16 0,0 -10 31,8 -1 -31,-4 -26 0,8 0 16,8 -21 -16,4 10 29,4 -31 -29,-4 5 0,8 -5 32,-8 21 -32,0 5 0,-4 -11 31,-8 12 -31,-16 9 0,0 -4 0,-8 -6 15,0 16 -15,0 0 0,0 0 0</inkml:trace>
    </iact:actionData>
  </iact:action>
  <iact:action type="add" startTime="202570">
    <iact:property name="dataType"/>
    <iact:actionData xml:id="d113">
      <inkml:trace xmlns:inkml="http://www.w3.org/2003/InkML" xml:id="stk113" contextRef="#ctx0" brushRef="#br0">17626 2187 0,'0'0'31,"0"0"-31,72 132 16,-48 -37 -16,12 27 31,12 47 -31,0 32 15,-12 32 -15,8 25 0,8 38 32,-52 -296 -32,0 0 0,0 0 0</inkml:trace>
    </iact:actionData>
  </iact:action>
  <iact:action type="add" startTime="214496">
    <iact:property name="dataType"/>
    <iact:actionData xml:id="d114">
      <inkml:trace xmlns:inkml="http://www.w3.org/2003/InkML" xml:id="stk114" contextRef="#ctx0" brushRef="#br0">24054 14628 0,'0'0'15,"0"0"-15,0 0 31,0 0 -31,-88 27 0,60 -6 16,-4 -16 -16,-8 -5 31,0 5 -31,8 11 16,0 -16 -16,0 11 16,0 10 -16,-4 0 31,8 0 -31,4 11 0,4 10 31,-8 -26 -31,8 21 0,0 27 31,8 -6 -31,8 5 0,8 -15 16,-4 -6 -16,-12 11 31,12 15 -31,-4 1 16,0 -16 -16,8 10 15,4 -15 -15,-4 0 16,4 20 -16,8 -15 31,-4 -21 -31,0 -6 16,20 1 -16,-4 -1 16,-4 -5 -16,-4 16 31,12 -21 -31,8 5 15,8 6 -15,-4 -17 16,8 27 -16,8 6 31,-12 -12 -31,4 1 0,-12 -21 16,-12 -6 -16,8 11 45,-4 -32 -45,4 11 16,-4 -22 -16,8 1 15,-12 10 -15,16 -21 32,-8 -11 -32,0 1 0,0 10 15,-4 5 -15,-4 -16 32,4 -4 -32,-12 20 15,-4 -5 -15,-12 -21 16,12 0 -16,8 -22 31,-12 -25 -31,8 9 0,-16 12 31,4 10 -31,-8 16 0,0 26 16,-8 -21 -16,-4 0 31,-12 27 -31,8 5 16,0 0 -16,4 15 15,0 -20 -15,0 0 32,-12 -1 -32,8 11 0,-16 6 15,4 -1 -15,0 -5 32,-4 -10 -32,4 -6 15,4 22 -15,-8 -17 16,-4 6 -16,4 10 31,-8 6 -31,-4 5 0,8 5 31,-8 1 -31,-8 15 0,-16 -11 32,0 49 -32,-4 -12 0,-4 -10 15,76 -37 -15,0 0 30,0 0 -30</inkml:trace>
    </iact:actionData>
  </iact:action>
  <iact:action type="add" startTime="216279">
    <iact:property name="dataType"/>
    <iact:actionData xml:id="d115">
      <inkml:trace xmlns:inkml="http://www.w3.org/2003/InkML" xml:id="stk115" contextRef="#ctx0" brushRef="#br0">23934 14977 0,'0'0'31,"0"0"-31,84 32 0,-68 -6 31,8 1 -31,-12 -27 16,-4 10 -16,0 -4 0,-8 20 16,0 -15 -16,0 -11 0,0 0 31,0 0 -31,0 0 0,0 0 0,-32 147 62,12 -88 -62,8 9 0,-8 12 32,0 -33 -32,-4 -15 0,4 26 15,-4 -16 -15,20 -26 31,0 26 -31,4 -26 0,-8 -10 32,8 -6 -32,0 0 0,8 0 0,8 0 0,-16 0 0,0 0 14,104 -22 33,-56 17 -47,-8 -5 16,-4 -6 -16,-4 0 31,-4 5 -31,-12 -20 0,-16 31 0,0 0 31,0 0 -31</inkml:trace>
    </iact:actionData>
  </iact:action>
  <iact:action type="add" startTime="217307">
    <iact:property name="dataType"/>
    <iact:actionData xml:id="d116">
      <inkml:trace xmlns:inkml="http://www.w3.org/2003/InkML" xml:id="stk116" contextRef="#ctx0" brushRef="#br0">23950 15902 0,'0'0'31,"0"0"-31,0 0 16,-8 153 -16,0 -121 16,-20 10 -16,-12 6 31,-16 26 -31,8 32 0,-8 -27 31,24 5 -31,-32 -15 0,20 0 16,4 -6 -16,8 32 31,4 6 -31,0 -1 16,0 32 -16,-12 -21 15,-20 16 -15,20 -37 31,-12 -27 -31,-4 1 0,20 -17 32,0 -4 -32,-16 9 0,8 7 31,16 -7 -31,4 22 0,8 -26 16,-4 21 -16,8 -16 46,4 21 -46,0 10 0,0 -10 31,-4 -10 -31,-28 -6 0,12 58 31,-8 -21 -31,12 6 0,12 -38 16,12 -63 -16,0 0 31,0 0 -31</inkml:trace>
    </iact:actionData>
  </iact:action>
  <iact:action type="add" startTime="218384">
    <iact:property name="dataType"/>
    <iact:actionData xml:id="d117">
      <inkml:trace xmlns:inkml="http://www.w3.org/2003/InkML" xml:id="stk117" contextRef="#ctx0" brushRef="#br0">24150 16108 0,'0'0'31,"0"0"-31,0 0 0,0 0 31,0 0 -31,0 0 0,12 159 31,-8 -106 -31,0 47 0,16 -21 32,20 11 -32,-4 -11 0,-8 1 15,8 25 -15,4 38 31,0 53 -31,20 -17 0,-12 -62 32,-8 -17 -32,-4 -26 0,12 -37 15,-20 53 -15,-4 -6 32,-8 1 -32,0 -27 15,0 -16 -15,-16 27 16,0 -32 -16,12 53 31,0 -37 -31,-12 -11 0,0 -16 19,4 -4 -19,-4 4 0,4 0 32,-4 11 -32,0 6 0,-4 47 15,-4 -22 -15,8 -68 31,0 0 -31,0 0 0</inkml:trace>
    </iact:actionData>
  </iact:action>
  <iact:action type="add" startTime="226141">
    <iact:property name="dataType"/>
    <iact:actionData xml:id="d118">
      <inkml:trace xmlns:inkml="http://www.w3.org/2003/InkML" xml:id="stk118" contextRef="#ctx0" brushRef="#br0">22818 11611 0,'0'0'9,"0"0"-9,-108 58 15,44 0 -15,0 32 32,12 5 -32,8 -5 15,16 -11 -15,4 -10 16,8 5 -16,4 0 31,8 10 -31,-8 -10 0,16 11 16,0 -1 -16,12 33 31,12 -17 -31,4 0 0,0 -26 16,16 -37 -16,-8 0 31,8 -31 -31,8 -6 16,4 0 -16,-4 -11 15,-12 0 -15,-4 6 31,-12 -11 -31,4 0 0,0 6 32,8 -1 -32,-4 -15 0,8 5 15,12 -27 -15,-16 22 32,12 -43 -32,-16 6 15,-16 -38 -15,8 -4 16,-4 -22 -16,-4 42 31,-12 1 -31,-8 20 0,-8 11 31,4 6 -31,-12 10 0,0 10 32,-8 -10 -32,4 6 0,-4 -1 15,0 -5 -15,-16 -11 31,-8 11 -31,12 -26 0,-8 5 47,-4 37 -47,-12 10 0,-12 6 31,8 26 -31,0 11 0,36 57 16,28 -89 -16,0 0 0,0 0 31</inkml:trace>
    </iact:actionData>
  </iact:action>
  <iact:action type="add" startTime="227247">
    <iact:property name="dataType"/>
    <iact:actionData xml:id="d119">
      <inkml:trace xmlns:inkml="http://www.w3.org/2003/InkML" xml:id="stk119" contextRef="#ctx0" brushRef="#br0">22714 13043 0,'0'0'31,"0"0"-31,-72 58 0,52 -37 31,-4 5 -31,-16 17 0,8 -6 31,-28 58 -31,8 -5 0,4 31 32,0 6 -32,8 21 0,4 -21 31,0 -27 -31,-12 -20 0,-4 20 15,-12 11 -15,0 26 32,8 -10 -32,12 -5 0,8 -43 15,4 -15 -15,8 -17 32,-8 1 -32,4 -22 15,28 11 -15,0 -37 0,0 0 16,0 0 -16</inkml:trace>
    </iact:actionData>
  </iact:action>
  <iact:action type="add" startTime="227949">
    <iact:property name="dataType"/>
    <iact:actionData xml:id="d120">
      <inkml:trace xmlns:inkml="http://www.w3.org/2003/InkML" xml:id="stk120" contextRef="#ctx0" brushRef="#br0">22934 13138 0,'0'0'15,"0"0"-15,0 0 32,0 0 -32,68 132 0,-52 -127 31,4 11 -31,20 11 0,16 10 31,20 52 -31,12 38 16,4 16 -16,-12 0 15,-12 -16 -15,8 31 32,4 -21 -32,0 -10 0,-16 21 15,4 -31 -15,-8 -12 31,-12 -25 -31,-12 -28 0,-12 -30 32,-16 -22 -32,-4 21 0,-4 -21 0,0 0 0,0 0 31</inkml:trace>
    </iact:actionData>
  </iact:action>
  <iact:action type="add" startTime="229170">
    <iact:property name="dataType"/>
    <iact:actionData xml:id="d121">
      <inkml:trace xmlns:inkml="http://www.w3.org/2003/InkML" xml:id="stk121" contextRef="#ctx0" brushRef="#br0">22794 12123 0,'0'0'32,"0"0"-32,0 0 15,0 0 -15,0 0 0,-88 175 16,72 -123 15,4 12 -31,4 15 0,0 -5 31,16 -10 -31,-8 -17 0,4 17 15,8 -22 -15,4 -21 31,4 -37 -31,0 6 16,-4 15 -16,8 -16 16,8 6 -16,0 0 31,-4 -11 -31,-8 5 0,8 11 31,-4 -5 -31,-8 -21 0,4 20 31,-8 -4 -31,-8 -6 0,-20 26 0,16 -10 0,0 0 0,0 0 16</inkml:trace>
    </iact:actionData>
  </iact:action>
  <iact:action type="add" startTime="229903">
    <iact:property name="dataType"/>
    <iact:actionData xml:id="d122">
      <inkml:trace xmlns:inkml="http://www.w3.org/2003/InkML" xml:id="stk122" contextRef="#ctx0" brushRef="#br0">22950 12202 0,'0'0'31,"0"0"-31,0 0 0,0 0 16,0 0 -16,0 0 0,0 0 0,0 0 31,0 0 -31,-4 148 31,4 -21 -31,-4 42 16,-4 43 -1,8 -22 -15,-4 -37 32,-4 -31 -32,8 -122 0,0 0 0,0 0 15</inkml:trace>
    </iact:actionData>
  </iact:action>
  <iact:action type="add" startTime="231905">
    <iact:property name="dataType"/>
    <iact:actionData xml:id="d123">
      <inkml:trace xmlns:inkml="http://www.w3.org/2003/InkML" xml:id="stk123" contextRef="#ctx0" brushRef="#br0">20674 12113 0,'0'0'31,"0"0"-31,0 0 0,24 -164 29,0 58 -29,4 -47 0,4 10 16,0 6 0,8 15 -16,16 -31 31,-12 5 -31,-8 0 0,-4 32 15,0 10 -15,-20 -26 32,8 37 -32,-12 21 0,4 31 31,-4 12 -31,12 -17 0,8 1 31,0 -38 -31,-4 27 0,-4 0 31,12 47 -31,-8 6 0,-4 10 16,0 16 -16,0 -10 31,0 10 -31,-4 -5 16,-12 -6 -16,4 12 0,8 -7 16,4 7 -16,-4 -7 31,12 7 -31,0 9 15,8 -4 -15,32 15 32,-8 32 -32,8 5 15,-8 0 -15,12 27 16,-12 21 -16,28 47 31,-12 1 -31,0 10 0,4 -48 16,-24 1 -16,0 -6 31,28 0 -31,12 -11 0,-8 6 31,-20 -32 -31,4 -21 0,-20 -21 37,-32 -21 -37,-20 -32 0,0 0 31,0 0 -31</inkml:trace>
    </iact:actionData>
  </iact:action>
  <iact:action type="add" startTime="232877">
    <iact:property name="dataType"/>
    <iact:actionData xml:id="d124">
      <inkml:trace xmlns:inkml="http://www.w3.org/2003/InkML" xml:id="stk124" contextRef="#ctx0" brushRef="#br0">21278 10252 0,'0'0'15,"0"0"-15,0 0 16,-100 -63 -16,56 31 31,20 -5 -31,-4 -5 16,4 -6 -16,0 -20 15,0 -6 -15,8 -16 32,8 10 -32,12 -15 0,4 5 31,0 27 -31,8 0 0,8 -38 31,12 6 -31,-8 5 0,16 6 16,12 -1 -16,20 -5 31,24 16 -31,-12 -5 0,-8 26 16,-4 21 -16,-16 11 31,-16 21 -31,12 11 15,0 10 -15,-12 11 16,-4 -1 -16,-4 33 31,16 5 -31,-8 5 0,-4 -6 32,-4 22 -32,0 5 0,-24 -5 31,4 10 -31,-12 -20 0,-12 -1 15,0 11 -15,4 -11 32,-4 -5 -32,0 5 0,-8 -5 31,-8 6 -31,0 -1 0,-8 -10 31,-4 -16 -31,-8 10 0,0 0 31,-12 -15 -31,8 -11 0,0 -11 16,-8 1 -16,-16 -11 31,-36 -16 -31,0 -6 0,20 6 32,12 -5 -32,20 10 0,-16 -10 31,-8 -16 -31,24 5 0,20 6 22,36 10 -22,0 0 0,0 0 32</inkml:trace>
    </iact:actionData>
  </iact:action>
  <iact:action type="add" startTime="233884">
    <iact:property name="dataType"/>
    <iact:actionData xml:id="d125">
      <inkml:trace xmlns:inkml="http://www.w3.org/2003/InkML" xml:id="stk125" contextRef="#ctx0" brushRef="#br0">21630 9121 0,'0'0'31,"0"0"-31,0 0 0,0 0 31,0 0 -31,0 0 0,0 -158 16,-12 131 -1,-4 -4 -15,-8 20 16,-12 0 -16,4 1 31,-4 15 -31,4 0 16,12 1 -16,4 36 15,4 0 -15,16 -15 21,8 36 -21,12 -15 0,12 10 31,0 -11 -31,20 38 0,-8 -6 31,-12 -26 -31,-4 -32 0,0 6 16,-8 -12 -16,4 1 31,12 -10 -31,-12 -6 0,-12 0 31,-12 15 -31,-4 1 0,-48 16 32,8 0 -32,4 47 0,12 -5 15,8 -37 -15,-4 5 31,-8 -15 -31,8 -17 16,0 6 -16,4 -11 16,0 -26 -16,0 16 31,12 -27 -31,4 -10 0,0 5 31,4 16 -31,12 -53 0,4 10 16,4 12 -16,4 -1 31,-4 5 -31,-8 22 16,4 -1 -16,0 -36 15,4 21 -15,-16 -27 32,8 32 -32,-8 -16 0,-4 11 15,-8 10 -15,-8 0 31,0 1 -31,-8 4 16,0 11 -16,-20 11 16,-4 5 -16,44 0 30,0 0 -30,0 0 0</inkml:trace>
    </iact:actionData>
  </iact:action>
  <iact:action type="add" startTime="235245">
    <iact:property name="dataType"/>
    <iact:actionData xml:id="d126">
      <inkml:trace xmlns:inkml="http://www.w3.org/2003/InkML" xml:id="stk126" contextRef="#ctx0" brushRef="#br0">19854 9507 0,'0'0'31,"0"0"-31,0 0 16,0 0 -16,0 0 0,0 0 0,0 0 15,68 -132 17,-48 47 -32,4 6 31,12 10 -31,4 -42 0,12 -10 31,0 -17 -31,4 17 0,0 20 16,16 -31 -16,-4 0 31,0 -37 -31,4 11 16,4 4 -16,-16 38 15,0 21 -15,-16 31 32,-4 -4 -32,-8 10 0,-12 -1 31,-4 33 -31,-8 -16 0,0 31 15,0 6 -15,8 5 0,4 42 32,-4 -26 -32,12 0 31,-8 0 -31,8 10 0,0 6 31,20 21 -31,-4 10 0,12 16 16,16 17 -16,0 25 31,4 43 -31,0 26 16,-12 -47 -16,-16 5 15,8 -21 -15,-20 -27 32,-8 -26 -32,-24 -26 0,-12 -48 15,0 0 -15,8 0 0,0 0 0,0 0 31</inkml:trace>
    </iact:actionData>
  </iact:action>
  <iact:action type="add" startTime="236057">
    <iact:property name="dataType"/>
    <iact:actionData xml:id="d127">
      <inkml:trace xmlns:inkml="http://www.w3.org/2003/InkML" xml:id="stk127" contextRef="#ctx0" brushRef="#br0">20994 7340 0,'0'0'32,"0"0"-32,0 0 0,-84 -132 31,40 84 -31,-4 -15 0,-4 0 31,4 15 -31,8 0 16,0 1 -16,8 10 15,4 0 -15,8 11 16,12 -38 -16,8 -15 31,16 5 -31,8 -5 0,20 -38 32,16 27 -32,24 -10 0,8 -22 15,20 11 -15,-16 22 31,12 25 -31,-8 22 16,0 5 -16,8 16 16,0 0 -16,-20 42 31,-36 42 -31,-12 11 0,0 21 16,-8 32 -16,-8 26 31,4 22 -31,-8 -27 15,-12 -5 -15,0 -17 16,-8 -25 -16,-4 -6 31,-20 32 -31,16 -6 0,-20 -10 32,-4 21 -32,8 -26 0,-12 -11 31,-16 -26 -31,12 -21 0,8 -27 15,8 -11 -15,-24 -10 32,-24 11 -32,4 -27 0,-8 16 31,8 -5 -31,-12 -6 0,-16 -10 31,12 -5 -31,-12 4 0,20 7 31,16 9 -31,12 -15 0,48 21 16,0 0 -16,0 0 0</inkml:trace>
    </iact:actionData>
  </iact:action>
  <iact:action type="add" startTime="236918">
    <iact:property name="dataType"/>
    <iact:actionData xml:id="d128">
      <inkml:trace xmlns:inkml="http://www.w3.org/2003/InkML" xml:id="stk128" contextRef="#ctx0" brushRef="#br0">21074 6584 0,'0'0'32,"0"0"-32,0 0 0,0 0 15,4 180 -15,-12 -132 32,8 10 -32,8 21 0,-4 16 31,8 11 -31,-12 15 15,8 -10 -15,-12 48 0,4 -48 32,4 -53 -32,-8 -31 0,4 -27 31,0 0 -31,0 0 0</inkml:trace>
    </iact:actionData>
  </iact:action>
  <iact:action type="add" startTime="237340">
    <iact:property name="dataType"/>
    <iact:actionData xml:id="d129">
      <inkml:trace xmlns:inkml="http://www.w3.org/2003/InkML" xml:id="stk129" contextRef="#ctx0" brushRef="#br0">21274 6785 0,'0'0'31,"0"0"-31,-20 159 0,24 -64 31,8 0 -31,4 11 0,4 5 16,-4 -11 -1,24 1 -15,0 -27 32,-4 -32 -32,-8 -47 0,12 -11 15,4 -32 -15,-4 -5 32,-16 -26 -32,-16 -11 0,4 -10 15,-12 26 -15,-20 16 31,4 -22 -31,-12 27 16,-12 11 -16,0 32 16,-4 15 -16,4 64 31,0 15 -31,-4 32 0,-4 -10 31,20 21 -31,-4 0 0,-20 -21 31,52 -106 -31,0 0 0,0 0 0</inkml:trace>
    </iact:actionData>
  </iact:action>
  <iact:action type="add" startTime="238358">
    <iact:property name="dataType"/>
    <iact:actionData xml:id="d130">
      <inkml:trace xmlns:inkml="http://www.w3.org/2003/InkML" xml:id="stk130" contextRef="#ctx0" brushRef="#br0">19246 6907 0,'0'0'31,"0"0"-31,0 0 0,0 0 16,0 0 -16,0 0 0,0 0 0,0 0 31,0 0 -31,-20 137 31,20 -126 -31,-8 5 0,4 -11 32,4 -5 -32,-4 0 0,4 0 31,0 0 -31,28 -180 15,-4 111 -15,20 -36 32,20 -6 -32,0 -27 0,20 -20 31,-4 -1 -31,12 6 0,4 21 31,-20 -16 -31,-8 16 0,-12 5 31,-4 32 -31,8 -6 0,-12 17 32,-12 20 -32,-4 6 0,-12 42 15,-4 11 -15,-8 5 0,0 37 32,-12 -16 -32,8 -10 0,-4 -6 0,8 32 15,0 -16 16,16 22 -16,4 4 -15,12 17 16,0 10 -16,8 -6 31,16 22 -31,16 21 0,8 5 31,-20 -5 -31,8 -26 0,-8 21 16,0 -17 -16,-16 -4 31,-28 -27 -31,-24 -58 0,0 0 16,0 0 -1</inkml:trace>
    </iact:actionData>
  </iact:action>
  <iact:action type="add" startTime="239263">
    <iact:property name="dataType"/>
    <iact:actionData xml:id="d131">
      <inkml:trace xmlns:inkml="http://www.w3.org/2003/InkML" xml:id="stk131" contextRef="#ctx0" brushRef="#br0">20514 5036 0,'0'0'16,"0"0"-16,0 0 15,0 0 -15,0 0 0,0 0 0,0 0 32,-76 69 -2,64 -69 -30,0 0 0,-8 -22 31,-16 28 -31,0 -27 0,-12 15 31,0 -36 -31,4 0 0,4 10 16,4 6 0,0 -33 -16,12 -4 15,12 10 -15,-4 -26 32,12 -6 -32,0 1 0,12 -38 31,4 43 -31,12 0 0,12 26 15,-4 16 -15,8 -16 32,12 21 -32,0 -21 0,8 -10 31,-4 5 -31,4 16 0,-12 -11 31,12 5 -31,8 -5 0,0 0 31,-8 22 -31,4 10 0,16 15 16,-4 33 -16,-12 15 31,-12 -5 -31,-16 5 16,4 11 -16,-4 26 16,0 11 -16,0 0 31,-4 5 -31,0 -31 0,-12 4 15,-4 -9 -15,-8 15 32,4 15 -32,-12 -15 0,4 6 31,-12 -6 -31,0 -22 0,-8 22 35,-4 -15 -35,0 -22 0,-4 0 16,-4 5 -16,4 -5 31,-12 0 -31,0 16 0,-8 -11 31,-4 6 -31,4 -17 0,4 1 32,-16 -16 -32,-4 5 0,-8 -10 31,8 4 -31,-4 12 0,-16 -6 15,-4 -5 -15,12 -11 32,8 -5 -32,8 -32 15,-8 -15 -15,0 -38 16,64 85 -16,0 0 0,0 0 31</inkml:trace>
    </iact:actionData>
  </iact:action>
  <iact:action type="add" startTime="240515">
    <iact:property name="dataType"/>
    <iact:actionData xml:id="d132">
      <inkml:trace xmlns:inkml="http://www.w3.org/2003/InkML" xml:id="stk132" contextRef="#ctx0" brushRef="#br0">20398 4423 0,'0'0'16,"0"0"-16,0 0 31,0 0 -31,0 0 0,0 0 0,0 0 0,0 0 0,72 -69 47,-52 59 -47,4 -6 31,4 -21 -31,-12 58 0,8 -37 31,-12 27 -31,-4 -1 0,-4 17 0,-16 4 16,12 17 15,-8 26 -31,4 -37 0,-12 -16 32,8 16 -32,4 -11 0,12 -26 0,8 0 15,-4 11 -15,8 -1 31,8 1 -31,0 -11 32,4 -5 -32,0 36 0,-4 -15 31,-12 27 -31,-8 9 0,-8 1 31,-8 27 -31,-20 -54 0,-8 22 30,-20 -11 -30,20 21 0,-8 -37 16,-12 0 -16,8 -5 31,12 -11 -31,12 -21 0,8 6 32,16 -22 -32,0 32 0,0 0 31,0 0 -31</inkml:trace>
    </iact:actionData>
  </iact:action>
  <iact:action type="add" startTime="241233">
    <iact:property name="dataType"/>
    <iact:actionData xml:id="d133">
      <inkml:trace xmlns:inkml="http://www.w3.org/2003/InkML" xml:id="stk133" contextRef="#ctx0" brushRef="#br0">20842 4317 0,'0'0'31,"0"0"-31,0 0 16,72 -32 -16,-32 11 15,-8 16 -15,-4 47 32,-16 -15 -32,-4 4 0,-4 12 31,-12 -6 -31,4 -6 0,-20 27 31,0 -10 -31,-12 26 0,-4 11 16,8 20 -16,4 -36 31,4 5 -31,16 -53 14,24 -10 -14,8 15 15,24 -15 -15,16 -17 32,4 -52 -32,-16 5 0,-4 -5 31,-8 0 -31,-40 58 0,0 0 15,0 0 -15</inkml:trace>
    </iact:actionData>
  </iact:action>
  <iact:action type="add" startTime="242387">
    <iact:property name="dataType"/>
    <iact:actionData xml:id="d134">
      <inkml:trace xmlns:inkml="http://www.w3.org/2003/InkML" xml:id="stk134" contextRef="#ctx0" brushRef="#br0">19214 4153 0,'4'-148'31,"-4"148"-31,92 -164 0,-4 6 15,12 26 1,-8 -6 -16,4 17 16,-4 26 -16,-20 0 31,-8 -6 -31,24 27 0,-12 -32 19,-12 22 -19,-4 20 0,-8 -15 16,-4 32 -16,-12 10 31,-4 0 -31,0 -11 0,0 48 31,-16 -16 -31,-16 6 0,4 25 32,0 -20 -32,8 26 0,0 -21 0,-12 0 15,0 0 -15,72 74 31,-40 -42 -31,4 16 32,8 15 -32,16 37 0,4 27 15,16 11 -15,-4 26 32,-8 -27 -32,-20 -5 15,-16 0 -15,-12 6 16,-4 -64 -16,-28 -22 31,12 -52 -31,0 0 0,0 0 0</inkml:trace>
    </iact:actionData>
  </iact:action>
  <iact:action type="add" startTime="243576">
    <iact:property name="dataType"/>
    <iact:actionData xml:id="d135">
      <inkml:trace xmlns:inkml="http://www.w3.org/2003/InkML" xml:id="stk135" contextRef="#ctx0" brushRef="#br0">20526 2488 0,'-4'64'31,"4"-64"-31,0 0 0,-84 74 16,48 -74 -16,4 5 31,-8 -21 -31,12 0 0,0 1 31,0 -38 -31,4 5 0,0 1 31,32 -1 -31,4 11 0,8 -5 16,12 -11 -16,12 -26 31,12 10 -31,4 -10 0,-16 10 16,4 -5 -1,20 0 -15,32 -16 32,4 32 -32,-12 -16 0,0 16 15,-16 10 -15,-12 17 32,8 -1 -32,0 16 15,-4 5 -15,-16 11 16,-12 11 -16,-12 -11 31,12 26 -31,-8 6 0,12 42 31,-24 -26 -31,24 36 0,-20 -10 16,16 27 -16,-20 -1 31,4 -15 -31,-8 -1 0,0 6 31,-12 10 -31,-4 -15 0,-20 -16 32,-4 10 -32,0 0 0,0 -5 14,-4 -37 -14,-16 27 32,-4 -6 -32,-28 5 0,0 -20 31,-20 4 -31,-4 6 0,-4 -5 31,16 -11 -31,4 26 0,0 -16 16,4 -25 -16,-4 -22 31,-8 -11 -31,12 -21 0,0 -26 31,20 21 -31,0 -16 0,8 -5 31,20 -37 -31,40 -95 0,-8 190 32,0 0 -32,0 0 0</inkml:trace>
    </iact:actionData>
  </iact:action>
  <iact:action type="add" startTime="244791">
    <iact:property name="dataType"/>
    <iact:actionData xml:id="d136">
      <inkml:trace xmlns:inkml="http://www.w3.org/2003/InkML" xml:id="stk136" contextRef="#ctx0" brushRef="#br0">20822 2214 0,'0'0'16,"0"0"-16,0 0 0,0 0 31,0 0 -31,0 0 0,-52 148 16,40 -101 0,4 1 -16,0 20 31,4 12 -31,0 4 0,8 6 15,-4 0 1,16 0 -16,4 -6 31,8 -31 -31,-4 -5 0,8 -22 16,-4 -26 -16,12 -53 31,4 6 -31,-12 -69 0,-4 36 31,-4 -20 -31,-8 26 0,-8 21 16,-20 -5 -16,12 31 31,-16 27 -31,-8 11 16,-12 5 -16,-20 -6 16,-8 49 -16,8 41 46,-12 -10 -46,36 -21 0,0 31 31,4 0 -31,24 -36 0,-8 -33 31,28 -4 -31,-16 -27 0,0 0 0,0 0 0</inkml:trace>
    </iact:actionData>
  </iact:action>
  <iact:action type="add" startTime="245400">
    <iact:property name="dataType"/>
    <iact:actionData xml:id="d137">
      <inkml:trace xmlns:inkml="http://www.w3.org/2003/InkML" xml:id="stk137" contextRef="#ctx0" brushRef="#br0">21102 2182 0,'0'0'31,"0"0"-31,0 0 0,0 0 32,0 0 -32,0 0 15,0 0 -15,0 0 0,48 180 16,-48 -143 15,-12 -6 -31,8 1 0,-4 -6 31,12 27 -31,4 5 0,8 -15 32,-4 -43 -32,4 21 0,4 -26 15,0 -27 -15,4 16 32,8 11 -32,4 -6 15,-8 22 -15,12 -43 16,-20 11 -16,-8 10 20,-4 -20 -20,-8 9 0,0 22 0,0 0 16,0 0 -16</inkml:trace>
    </iact:actionData>
  </iact:action>
  <iact:action type="add" startTime="245920">
    <iact:property name="dataType"/>
    <iact:actionData xml:id="d138">
      <inkml:trace xmlns:inkml="http://www.w3.org/2003/InkML" xml:id="stk138" contextRef="#ctx0" brushRef="#br0">21290 2652 0,'0'0'16,"-4"296"-16,4 -105 16,0 -191 -16,0 0 0,0 0 31</inkml:trace>
    </iact:actionData>
  </iact:action>
  <iact:action type="add" startTime="247588">
    <iact:property name="dataType"/>
    <iact:actionData xml:id="d139">
      <inkml:trace xmlns:inkml="http://www.w3.org/2003/InkML" xml:id="stk139" contextRef="#ctx0" brushRef="#br0">18466 607 0,'0'0'32,"0"0"-32,-64 106 0,44 -64 15,-4 0 -15,20 16 31,-12 -15 -31,24 4 0,4 -26 32,4 22 -32,12 4 0,-4 11 31,-4 6 -31,16 -17 16,-12 -4 -16,12 36 0,-8 -16 31,-8 -10 -31,0 -16 0,-4 -10 30,0 -6 -30,12 -5 0,16 5 31,0 0 -31,4 -5 0,-4 -11 16,-4 0 -16,20 -21 31,4 6 -31,-8 5 0,8 -6 31,0 -10 -31,-20 10 0,0 -20 32,8 -1 -32,-4 11 0,-4 -11 15,-8 -31 -15,-4 10 32,20 -27 -32,-8 17 15,-8 -22 -15,12 11 16,-4 -21 -16,-12 27 31,4 4 -31,-12 17 0,-12 -27 31,0 16 -31,-12 10 0,0 16 16,-8 -5 -16,-4 -31 31,-8 20 -31,0 11 16,4 21 -16,-8 -5 15,0 5 -15,8 -16 32,-20 1 -32,0 -1 0,0 -10 31,-4 31 -31,-8 -5 0,-4 0 16,4 -15 -16,-8 15 31,8 21 -31,8 -5 0,-4 -10 31,4 20 -31,-8 6 0,8 -27 30,-8 27 -30,-4 0 31,-8 26 -31,0 6 16,-12 -11 -16,16 11 15,4 -22 -15,4 6 31,8 15 -31,12 1 0,4 15 32,8 -5 -32,-16 -15 0,8 10 15,36 5 -15,0 -16 32,-12 -42 -32,0 0 0,0 0 0</inkml:trace>
    </iact:actionData>
  </iact:action>
  <iact:action type="add" startTime="248965">
    <iact:property name="dataType"/>
    <iact:actionData xml:id="d140">
      <inkml:trace xmlns:inkml="http://www.w3.org/2003/InkML" xml:id="stk140" contextRef="#ctx0" brushRef="#br0">18686 596 0,'0'0'32,"0"0"-32,0 0 15,0 0 -15,0 0 0,0 0 0,0 0 16,0 0 -16,0 0 0,60 164 62,-36 -116 -62,-16 36 0,0 -4 16,4 4 -16,-4 11 16,8 27 -1,-8 -38 -15,-36 -15 31,28 -69 -31,0 0 0,0 0 32</inkml:trace>
    </iact:actionData>
  </iact:action>
  <iact:action type="add" startTime="249526">
    <iact:property name="dataType"/>
    <iact:actionData xml:id="d141">
      <inkml:trace xmlns:inkml="http://www.w3.org/2003/InkML" xml:id="stk141" contextRef="#ctx0" brushRef="#br0">19062 623 0,'0'0'15,"0"0"-15,96 -32 32,-76 32 -32,-4 -5 15,-4 15 -15,-4 -4 0,-8 10 16,0 15 -16,-32 -4 31,16 20 -31,4 -10 31,-20 69 -31,4 -6 0,-12 -36 32,12 10 -32,-4 -21 0,12 -27 15,12 0 -15,20 -20 16,8 -6 -16,12 -16 31,4 32 -31,-4 -43 16,8 22 -16,-8 26 31,0 -21 -31,4 16 0,-16 -16 16,8 -21 -16,-4 21 31,-12 5 -31,-20 27 0,8 -32 16,0 0 -16,0 0 0</inkml:trace>
    </iact:actionData>
  </iact:action>
  <iact:action type="add" startTime="250229">
    <iact:property name="dataType"/>
    <iact:actionData xml:id="d142">
      <inkml:trace xmlns:inkml="http://www.w3.org/2003/InkML" xml:id="stk142" contextRef="#ctx0" brushRef="#br0">19446 417 0,'0'0'31,"0"0"-31,-84 -6 16,44 22 -16,8 -32 31,8 16 -31,12 43 0,4 -1 31,12 -10 -31,0 -16 0,4 -11 0,-4 11 32,4 5 -32,-4 5 0,8 11 15,4 -16 -15,28 6 31,0 -22 -31,-8 22 30,12 -43 -30,12 26 0,-16 1 31,-8 15 -31,-4 -36 0,20 10 16,-4 -6 -16,-40 43 15,-8 0 -15,-8 27 16,4 -11 15,-8 -16 -31,-4 10 0,-32 17 31,-12 -1 -31,-12 37 0,20 -36 16,-4 -22 -16,12 -5 31,-16 -5 -31,20 0 0,12 -27 31,16 -16 -31,8 1 0,0 -11 0,12 -16 32,12 -48 -32,0 0 31,0 -20 -31,0 31 0,4 -21 16,20 -16 -16,-8 10 31,8 1 -31,-4 21 0,0 10 31,-28 21 -31,-20 6 0,4 -6 31,4 48 -31,0 0 0,0 0 0</inkml:trace>
    </iact:actionData>
  </iact:action>
  <iact:action type="add" startTime="251615">
    <iact:property name="dataType"/>
    <iact:actionData xml:id="d143">
      <inkml:trace xmlns:inkml="http://www.w3.org/2003/InkML" xml:id="stk143" contextRef="#ctx0" brushRef="#br0">19874 1178 0,'0'0'31,"76"116"-31,-4 -16 0,12 -4 15,-4 -1 1,8 5 -16,-8 22 16,-4 -1 -16,-16 -15 31,-24 26 -31,-4 -42 0,-32 -90 31,0 0 -31,0 0 0</inkml:trace>
    </iact:actionData>
  </iact:action>
  <iact:action type="add" startTime="252660">
    <iact:property name="dataType"/>
    <iact:actionData xml:id="d144">
      <inkml:trace xmlns:inkml="http://www.w3.org/2003/InkML" xml:id="stk144" contextRef="#ctx0" brushRef="#br0">18650 1611 0,'-44'-106'31,"44"106"-31,0 0 0,0 0 31,0 0 -31,-92 111 0,64 -47 32,0 -17 -32,8 49 0,-24 -28 15,-4 17 -15,0 -22 31,8 -15 -31,16 10 16,-4 -5 -16,4 -11 16,0 11 -16,-4 -21 31,-16 -6 -31,8 6 0,-4 -1 31,-4 -15 -31,44 -16 0,0 0 16,0 0 -16</inkml:trace>
    </iact:actionData>
  </iact:action>
  <iact:action type="add" startTime="256728">
    <iact:property name="dataType"/>
    <iact:actionData xml:id="d145">
      <inkml:trace xmlns:inkml="http://www.w3.org/2003/InkML" xml:id="stk145" contextRef="#ctx0" brushRef="#br0">17838 1606 0,'0'0'32,"0"0"-32,88 10 15,-56 17 -15,-12 -11 16,-4 -37 -16,-8 -11 31,0 11 -31,0 -11 0,0 11 16,0 -6 -16,4 6 31,-8 -10 -31,-12 9 16,0 -4 -16,4 -32 15,4 0 -15,-20 -11 31,12 0 -31,0 16 0,-8 11 16,-8 21 -16,4 -11 16,0 1 -16,-20 4 31,0 1 -31,0 5 16,0 -11 -16,-12 21 31,-8 27 -31,8 -11 0,0 38 31,12 -6 -31,8 21 0,12 11 31,20 -1 -31,8 17 0,12 10 16,4 -5 -16,4 -11 31,0 -5 -31,12 -10 0,-12 10 31,16 -6 -31,-8 -15 0,8 -5 32,12 -27 -32,-8 -21 0,4 0 31,-24 -5 -31,0 -6 0,0 6 16,4 5 -16,-8 -16 31,-8 -21 -31,-4 -5 15,-4 5 -15,-4 0 4,-4 0 -4,0 -22 31,-8 1 -31,-4 21 0,0 6 32,-8 4 -32,4 11 0,4 11 31,4 -11 -31,-4 0 0,0 11 0,0 -21 15,12 26 -15,0 0 0,0 0 0</inkml:trace>
    </iact:actionData>
  </iact:action>
  <iact:action type="add" startTime="258293">
    <iact:property name="dataType"/>
    <iact:actionData xml:id="d146">
      <inkml:trace xmlns:inkml="http://www.w3.org/2003/InkML" xml:id="stk146" contextRef="#ctx0" brushRef="#br0">19334 2536 0,'0'0'16,"0"0"-16,-76 42 0,52 6 31,-4 15 -31,12 17 16,-8 -1 -16,8 11 20,8 -6 -20,8 -10 31,12 11 -31,8 -32 0,0 -11 31,0 -21 -31,-4 -5 0,12 -16 31,12 5 -31,16 -26 0,-8 -5 16,4 4 -16,-4 -15 31,0 -5 -31,-4 -11 0,0 -21 31,-8 -5 -31,-8 10 0,-4 -15 32,-12 20 -32,-4 6 0,-16 -16 31,-4 16 -31,-8 0 0,-16 16 16,-8 -6 -16,-8 22 31,-12 15 -31,4 27 0,4 -16 15,-24 11 -15,8 10 32,12 58 -32,60 -79 15,0 0 -15,0 0 0</inkml:trace>
    </iact:actionData>
  </iact:action>
  <iact:action type="add" startTime="259375">
    <iact:property name="dataType"/>
    <iact:actionData xml:id="d147">
      <inkml:trace xmlns:inkml="http://www.w3.org/2003/InkML" xml:id="stk147" contextRef="#ctx0" brushRef="#br0">19266 5279 0,'0'0'15,"0"0"-15,0 0 16,-72 106 -16,56 -85 30,0 16 -30,8 -16 0,-4 16 16,12 32 -16,0 15 31,4 17 -31,12 -1 16,-8 -31 -16,4 -6 15,8 -21 -15,0 -20 31,4 -12 -31,0 -10 0,4 -16 16,28 11 -16,-4 -32 31,4 -21 -31,8 26 0,-8 -31 32,-20 -6 -32,-4 -26 0,-8 -27 31,-12 -4 -31,4 -33 0,-40 69 31,-12 16 -31,-4 32 0,-8 15 16,-8 12 -16,-8 15 31,4 15 -31,-8 7 0,16 30 31,12 38 -31,8 11 0,32 -101 31,0 0 -31,0 0 0</inkml:trace>
    </iact:actionData>
  </iact:action>
  <iact:action type="add" startTime="260413">
    <iact:property name="dataType"/>
    <iact:actionData xml:id="d148">
      <inkml:trace xmlns:inkml="http://www.w3.org/2003/InkML" xml:id="stk148" contextRef="#ctx0" brushRef="#br0">19842 7721 0,'0'0'15,"0"0"-15,0 0 0,0 0 32,0 0 -32,0 0 0,0 0 0,0 0 0,0 0 0,0 0 20,-36 190 11,36 -95 -31,4 0 31,4 21 -31,4 17 16,0 -7 -16,8 -36 16,0 -37 -16,4 -26 15,16 -27 -15,12 -43 32,12 -20 -32,-8 -16 0,0 -32 31,-12 -32 -31,-4 11 0,-8 -21 31,-8 36 -31,0 6 0,-24 37 31,-8 11 -31,-8 15 0,-12 -15 32,8 31 -32,-20 11 0,8 10 15,-20 22 -15,0 26 31,0 16 -31,0 0 0,-8 -6 32,12 6 -32,16 -5 0,20 -6 15,0 16 -15,16 48 32,12 5 -32,8 0 0,-24 -111 31,0 0 -31,0 0 0</inkml:trace>
    </iact:actionData>
  </iact:action>
  <iact:action type="add" startTime="261587">
    <iact:property name="dataType"/>
    <iact:actionData xml:id="d149">
      <inkml:trace xmlns:inkml="http://www.w3.org/2003/InkML" xml:id="stk149" contextRef="#ctx0" brushRef="#br0">20558 10680 0,'0'0'31,"0"0"-31,0 0 0,0 0 16,0 0 -16,0 0 0,0 0 0,-64 -5 31,52 21 -16,-8 26 -15,12 11 32,0 10 -32,4 17 15,0 -1 -15,-4 11 16,8 16 -16,8 -27 31,4 -10 -31,0 -27 16,8 -10 -16,-4 15 15,0 -5 -15,36 -10 32,8 -27 -32,-16 6 0,-12 -16 15,16 -16 -15,4 -11 32,-12 -5 -32,-16 -21 0,4 -16 31,-12 0 -31,32 10 0,-32 -52 31,-12 -37 -31,-12 5 0,8 -37 31,-16 68 -31,-16 54 0,0 10 16,-8 37 -16,-8 22 31,4 20 -31,-8 1 0,0 -1 31,-4 32 -31,-16 37 0,20 37 31,8 32 -31,20 16 0,20 -59 15,4 -121 -15,0 0 32,0 0 -32</inkml:trace>
    </iact:actionData>
  </iact:action>
  <iact:action type="add" startTime="262570">
    <iact:property name="dataType"/>
    <iact:actionData xml:id="d150">
      <inkml:trace xmlns:inkml="http://www.w3.org/2003/InkML" xml:id="stk150" contextRef="#ctx0" brushRef="#br0">21718 13133 0,'0'0'31,"0"0"-31,0 0 16,0 0 -16,0 0 0,0 0 0,-68 26 47,52 11 -47,4 0 0,-8 16 31,8 16 -31,8 -11 0,4 21 16,4 16 -16,8 -5 31,12 32 -15,-8 -22 -16,4 -31 0,4 -27 15,4 -5 -15,24 5 31,0 -37 -31,-4 -5 0,-4 -15 32,8 -7 -32,0 -25 0,0 -1 31,-8 -10 -31,-12 -21 0,-4 -11 16,-12 -10 -16,-20 -22 31,0 6 -31,-16 -11 0,-20 37 31,-8 11 -31,-12 31 0,-4 6 31,4 10 -31,-4 16 0,-4 22 16,12 10 -16,0 10 31,56 -26 -31,0 0 0,0 0 0</inkml:trace>
    </iact:actionData>
  </iact:action>
  <iact:action type="add" startTime="263837">
    <iact:property name="dataType"/>
    <iact:actionData xml:id="d151">
      <inkml:trace xmlns:inkml="http://www.w3.org/2003/InkML" xml:id="stk151" contextRef="#ctx0" brushRef="#br0">22754 16816 0,'0'0'32,"-8"148"-32,-4 -21 15,0 -5 -15,8 -11 16,4 -16 -1,16 -11 -15,12 -10 32,8 -31 -32,12 -17 0,-16 -15 15,-4 -6 -15,-4 16 32,8 -37 -32,16 6 0,0 -17 31,-24 1 -31,8 -27 0,0 32 15,4 -16 -15,-8 -32 32,-8 -10 -32,-16 5 0,0 -37 31,-12 0 -31,-16 10 0,0 1 31,-4 5 -31,0 47 0,0 1 31,-8 15 -31,-8 16 0,4 6 31,-12 15 -31,16 5 31,-12 1 -31,12 47 0,4 0 32,16 32 -32,16 -90 0,0 0 15,0 0 -15</inkml:trace>
    </iact:actionData>
  </iact:action>
  <iact:action type="add" startTime="264634">
    <iact:property name="dataType"/>
    <iact:actionData xml:id="d152">
      <inkml:trace xmlns:inkml="http://www.w3.org/2003/InkML" xml:id="stk152" contextRef="#ctx0" brushRef="#br0">24670 16631 0,'0'0'15,"0"0"-15,0 0 31,-68 6 -31,64 -1 0,4 5 0,0 -4 16,32 41 3,-4 33 -19,0 9 0,0 28 32,-4 4 -32,-8 17 15,-4 15 -15,0 -21 16,-12 -132 -16,0 0 0,0 0 31</inkml:trace>
    </iact:actionData>
  </iact:action>
  <iact:action type="add" startTime="265339">
    <iact:property name="dataType"/>
    <iact:actionData xml:id="d153">
      <inkml:trace xmlns:inkml="http://www.w3.org/2003/InkML" xml:id="stk153" contextRef="#ctx0" brushRef="#br0">23702 13233 0,'0'0'32,"0"0"-32,24 211 15,4 -78 -15,-8 4 16,16 6 -1,-36 -143 -15,0 0 16,0 0 -16</inkml:trace>
    </iact:actionData>
  </iact:action>
  <iact:action type="add" startTime="266166">
    <iact:property name="dataType"/>
    <iact:actionData xml:id="d154">
      <inkml:trace xmlns:inkml="http://www.w3.org/2003/InkML" xml:id="stk154" contextRef="#ctx0" brushRef="#br0">22314 10464 0,'0'0'31,"0"0"-31,0 0 16,0 0 -16,0 0 0,0 0 0,76 153 31,-48 -79 -15,-12 26 -16,12 32 15,-4 27 1,8 -16 -16,-4 -27 31,-32 -42 -31,4 -74 0,0 0 0,0 0 16</inkml:trace>
    </iact:actionData>
  </iact:action>
  <iact:action type="add" startTime="266904">
    <iact:property name="dataType"/>
    <iact:actionData xml:id="d155">
      <inkml:trace xmlns:inkml="http://www.w3.org/2003/InkML" xml:id="stk155" contextRef="#ctx0" brushRef="#br0">22026 8487 0,'0'0'31,"0"0"-31,0 0 0,0 0 31</inkml:trace>
    </iact:actionData>
  </iact:action>
  <iact:action type="add" startTime="268172">
    <iact:property name="dataType"/>
    <iact:actionData xml:id="d156">
      <inkml:trace xmlns:inkml="http://www.w3.org/2003/InkML" xml:id="stk156" contextRef="#ctx0" brushRef="#br0">21954 8054 0,'0'0'32,"20"179"-32,8 6 0,-4 -26 15,12 -48 1,-12 -27 -16,12 -31 16,-36 -53 -16,0 0 0,0 0 31</inkml:trace>
    </iact:actionData>
  </iact:action>
  <iact:action type="add" startTime="269295">
    <iact:property name="dataType"/>
    <iact:actionData xml:id="d157">
      <inkml:trace xmlns:inkml="http://www.w3.org/2003/InkML" xml:id="stk157" contextRef="#ctx0" brushRef="#br0">21158 5374 0,'16'5'32,"-16"-5"-32,0 0 0,44 175 15,-16 -6 -15,-16 -21 32,-12 -148 -32,0 0 0,0 0 15</inkml:trace>
    </iact:actionData>
  </iact:action>
  <iact:action type="add" startTime="270324">
    <iact:property name="dataType"/>
    <iact:actionData xml:id="d158">
      <inkml:trace xmlns:inkml="http://www.w3.org/2003/InkML" xml:id="stk158" contextRef="#ctx0" brushRef="#br0">21626 3355 0,'-80'11'31,"80"-11"-31,-8 153 0,12 -37 16,16 16 -16,8 48 31,0 -48 -31,-28 -132 16,0 0 -16,0 0 0</inkml:trace>
    </iact:actionData>
  </iact:action>
  <iact:action type="add" startTime="271071">
    <iact:property name="dataType"/>
    <iact:actionData xml:id="d159">
      <inkml:trace xmlns:inkml="http://www.w3.org/2003/InkML" xml:id="stk159" contextRef="#ctx0" brushRef="#br0">20374 707 0,'0'0'16,"0"0"-16,0 0 31,0 138 -31,8 -80 16,8 16 -16,8 26 15,0 38 -15,-4 20 31,-8 -31 -31,12 21 0,-8 -63 32,-16 -85 -32,0 0 0,0 0 0</inkml:trace>
    </iact:actionData>
  </iact:action>
  <iact:action type="add" startTime="271072">
    <iact:property name="dataType"/>
    <iact:actionData xml:id="d160">
      <inkml:trace xmlns:inkml="http://www.w3.org/2003/InkML" xml:id="stk160" contextRef="#ctx0" brushRef="#brinv">0 0 0</inkml:trace>
    </iact:actionData>
  </iact:action>
  <iact:action type="add" startTime="271073">
    <iact:property name="dataType"/>
    <iact:actionData xml:id="d161">
      <inkml:trace xmlns:inkml="http://www.w3.org/2003/InkML" xml:id="stk161" contextRef="#ctx0" brushRef="#brinv">25872 21340 0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units="cm"/>
          <inkml:channel name="Y" type="integer" units="cm"/>
          <inkml:channel name="T" type="integer" max="2.14748E9" units="dev"/>
        </inkml:traceFormat>
        <inkml:channelProperties>
          <inkml:channelProperty channel="X" name="resolution" value="1.32584" units="1/cm"/>
          <inkml:channelProperty channel="Y" name="resolution" value="1.49157" units="1/cm"/>
          <inkml:channelProperty channel="T" name="resolution" value="1" units="1/dev"/>
        </inkml:channelProperties>
      </inkml:inkSource>
      <inkml:timestamp xml:id="ts0" timeString="2017-10-08T17:34:52.836Z"/>
    </inkml:context>
    <inkml:brush xml:id="br0">
      <inkml:brushProperty name="width" value="0.07905" units="cm"/>
      <inkml:brushProperty name="height" value="0.07905" units="cm"/>
      <inkml:brushProperty name="color" value="#FF0000"/>
    </inkml:brush>
    <inkml:brush xml:id="brinv">
      <inkml:brushProperty name="width" value="0.05" units="cm"/>
      <inkml:brushProperty name="height" value="0.05" units="cm"/>
      <inkml:brushProperty name="color" value="#000000"/>
      <inkml:brushProperty name="transparency" value="255"/>
    </inkml:brush>
  </inkml:definitions>
  <iact:action type="add" startTime="34852">
    <iact:property name="dataType"/>
    <iact:actionData xml:id="d0">
      <inkml:trace xmlns:inkml="http://www.w3.org/2003/InkML" xml:id="stk0" contextRef="#ctx0" brushRef="#br0">42 215 0,'152'-20'15,"-152"20"-15,108 -44 32,-20 16 -32,12 0 15,-24 4 -15,-12 0 16,-20 28 -16,-20 0 15,-60 28 -15,36 -32 32,0 0 -32,0 0 0</inkml:trace>
    </iact:actionData>
  </iact:action>
  <iact:action type="add" startTime="92477">
    <iact:property name="dataType"/>
    <iact:actionData xml:id="d1">
      <inkml:trace xmlns:inkml="http://www.w3.org/2003/InkML" xml:id="stk1" contextRef="#ctx0" brushRef="#br0">5918 2591 0,'-84'168'31,"84"-168"-31,0 0 0,0 0 16,0 0 -16,0 0 0,0 0 0,0 0 31,0 0 -31,76 60 41,-44 -48 -41,-4 -4 31,4 4 -31,4 4 16,8 -4 -16,8 -4 0,4 0 31,12 12 -15,0 -28 -16,-4 8 0,4 20 15,-12 -12 -15,4 12 32,0 -12 -32,0 16 0,-8 -20 31,4 4 -31,8 0 0,-4 4 31,-20 -4 -31,-8 0 0,-4 8 31,-24 -20 -31,12 4 0,-16 0 0,0 0 0,0 0 16</inkml:trace>
    </iact:actionData>
  </iact:action>
  <iact:action type="add" startTime="111587">
    <iact:property name="dataType"/>
    <iact:actionData xml:id="d2">
      <inkml:trace xmlns:inkml="http://www.w3.org/2003/InkML" xml:id="stk2" contextRef="#ctx0" brushRef="#br0">5990 4187 0,'0'0'31,"0"0"-31,0 0 0,0 0 16,0 0 -16,0 0 0,0 0 0,76 28 31,-48 -28 -15,4 8 -16,0 0 40,16 8 -40,-4 -8 0,4 -4 31,4 4 -31,4 -24 16,4 28 -16,-4 -4 16,-16 0 -16,8 -4 15,0 4 -15,0 -8 31,-8 0 -31,-20 4 0,-20 -12 0,0 24 32,0 -16 -32,0 0 0,0 0 31</inkml:trace>
    </iact:actionData>
  </iact:action>
  <iact:action type="add" startTime="120063">
    <iact:property name="dataType"/>
    <iact:actionData xml:id="d3">
      <inkml:trace xmlns:inkml="http://www.w3.org/2003/InkML" xml:id="stk3" contextRef="#ctx0" brushRef="#br0">6566 5039 0,'0'0'31,"0"0"-31,84 -4 0,-52 16 31,-4 -20 -31,-12 0 0,-12 12 16,-4 8 -16,0 -12 0,0 0 0,0 0 24</inkml:trace>
    </iact:actionData>
  </iact:action>
  <iact:action type="add" startTime="120810">
    <iact:property name="dataType"/>
    <iact:actionData xml:id="d4">
      <inkml:trace xmlns:inkml="http://www.w3.org/2003/InkML" xml:id="stk4" contextRef="#ctx0" brushRef="#br0">5806 5235 0,'0'0'16,"0"0"-16,0 0 31,0 0 -31,0 0 0,0 0 0,0 0 0,72 -28 32,-52 24 -17,4 8 -15,4 -8 31,0 0 -31,0 12 0,8 12 32,4 -4 -32,8 -12 0,4 8 15,8 -8 1,4 8 -16,-4 0 16,4 -16 -16,-16 8 31,28 -20 -31,-8 8 0,0 4 31,-8 8 -31,-12 8 0,-4 -12 31,4 4 -31,-12 -8 0,-12 12 32,-4 -4 -32,-4 -4 0,-8 16 15,28 8 -15,-36 -24 31,0 0 -31,0 0 0</inkml:trace>
    </iact:actionData>
  </iact:action>
  <iact:action type="add" startTime="132139">
    <iact:property name="dataType"/>
    <iact:actionData xml:id="d5">
      <inkml:trace xmlns:inkml="http://www.w3.org/2003/InkML" xml:id="stk5" contextRef="#ctx0" brushRef="#br0">6014 6283 0,'0'0'31,"0"0"-31,76 40 0,-40 -24 40,4 8 -40,8 -8 0,0 12 16,0 -8 -16,24 16 31,8 -16 -31,-4 -12 16,-16 -8 -16,4 8 15,4 0 -15,4 0 31,-8 -8 -31,-20 0 0,-12 4 16,-20 0 -16,-12 16 0,0 -20 31,0 0 -31,0 0 0</inkml:trace>
    </iact:actionData>
  </iact:action>
  <iact:action type="add" startTime="134091">
    <iact:property name="dataType"/>
    <iact:actionData xml:id="d6">
      <inkml:trace xmlns:inkml="http://www.w3.org/2003/InkML" xml:id="stk6" contextRef="#ctx0" brushRef="#br0">5986 7559 0,'0'0'16,"0"0"-16,0 0 31,0 0 -31,0 0 0,0 0 0,0 0 0,68 16 31,-40 -28 0,12 8 -31,16 -4 0,4 -16 32,4 16 -32,-12 -4 0,16 12 15,-8 -4 -15,4 20 32,-8 0 -32,-8 0 0,-4 -4 31,-16 0 -31,8 0 0,-8 -8 30,-16 12 -30,-12 0 0,0 -24 0,-32 -32 16,32 40 15,0 0 -31,0 0 0</inkml:trace>
    </iact:actionData>
  </iact:action>
  <iact:action type="add" startTime="172792">
    <iact:property name="dataType"/>
    <iact:actionData xml:id="d7">
      <inkml:trace xmlns:inkml="http://www.w3.org/2003/InkML" xml:id="stk7" contextRef="#ctx0" brushRef="#br0">5774 8819 0,'0'0'31,"0"0"-31,92 -24 0,-24 20 32,-20 0 -32,16 4 0,-4 -8 15,8 8 1,16 -4 -16,12 4 16,-4 -20 -16,-12 16 31,-4 -4 -31,0 8 0,-4 12 15,-16 -8 -15,-4 8 32,-20 4 -32,-16 -4 15,-8 0 -15,-8 -4 0,0 -8 16,0 0 -16,0 0 0</inkml:trace>
    </iact:actionData>
  </iact:action>
  <iact:action type="add" startTime="172793">
    <iact:property name="dataType"/>
    <iact:actionData xml:id="d8">
      <inkml:trace xmlns:inkml="http://www.w3.org/2003/InkML" xml:id="stk8" contextRef="#ctx0" brushRef="#brinv">0 0 0</inkml:trace>
    </iact:actionData>
  </iact:action>
  <iact:action type="add" startTime="172794">
    <iact:property name="dataType"/>
    <iact:actionData xml:id="d9">
      <inkml:trace xmlns:inkml="http://www.w3.org/2003/InkML" xml:id="stk9" contextRef="#ctx0" brushRef="#brinv">7088 8867 0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units="cm"/>
          <inkml:channel name="Y" type="integer" units="cm"/>
          <inkml:channel name="T" type="integer" max="2.14748E9" units="dev"/>
        </inkml:traceFormat>
        <inkml:channelProperties>
          <inkml:channelProperty channel="X" name="resolution" value="1.32584" units="1/cm"/>
          <inkml:channelProperty channel="Y" name="resolution" value="1.97077" units="1/cm"/>
          <inkml:channelProperty channel="T" name="resolution" value="1" units="1/dev"/>
        </inkml:channelProperties>
      </inkml:inkSource>
      <inkml:timestamp xml:id="ts0" timeString="2017-10-08T17:37:21.260Z"/>
    </inkml:context>
    <inkml:brush xml:id="br0">
      <inkml:brushProperty name="width" value="0.07905" units="cm"/>
      <inkml:brushProperty name="height" value="0.07905" units="cm"/>
      <inkml:brushProperty name="color" value="#FF0000"/>
    </inkml:brush>
    <inkml:brush xml:id="brinv">
      <inkml:brushProperty name="width" value="0.05" units="cm"/>
      <inkml:brushProperty name="height" value="0.05" units="cm"/>
      <inkml:brushProperty name="color" value="#000000"/>
      <inkml:brushProperty name="transparency" value="255"/>
    </inkml:brush>
  </inkml:definitions>
  <iact:action type="add" startTime="8997">
    <iact:property name="dataType"/>
    <iact:actionData xml:id="d0">
      <inkml:trace xmlns:inkml="http://www.w3.org/2003/InkML" xml:id="stk0" contextRef="#ctx0" brushRef="#br0">2378 274 0,'0'0'16,"0"0"-16,-72 11 31,24 -27 -31,-12 -16 0,4 16 31,8 0 -31,-8 11 0,-8 -21 16,-8 10 -16,8 0 31,12 16 -31,4 0 0,-4 -16 16,16 0 -16,-32 0 31,8 6 -31,-24 -6 16,0 16 -16,8 -5 15,0 15 -15,16 17 31,-4 10 -31,0 -32 0,0 27 32,-12 -1 -32,4 -15 0,-16 11 31,8 -12 -31,16 -4 0,24 -6 16,4 1 -16,12 15 31,-12 -21 -31,-4 37 15,-4 -11 -15,8 -15 16,0 10 -16,8 11 16,-16 5 -16,12 21 31,12 5 -31,0 -10 16,-16 21 -16,20 5 15,-4 48 -15,0 -16 45,20 26 -45,4 6 0,16 -27 32,-4 -10 -32,-4 -32 0,20 5 31,-4 -5 -31,0 -15 0,8 20 16,12 -10 -16,-8 4 31,12 -14 -31,-4 4 0,0 -21 31,-12 -21 -31,20 -15 0,0 10 31,4 5 -31,16 -21 0,-8 -16 16,24 5 -16,24 -5 31,-8 11 -31,-28 0 16,12 21 -16,-4 15 15,12 -25 -15,8 -6 32,0 10 -32,-12 -4 0,-12 -12 31,16 12 -31,0 -17 0,-4 11 16,24 -48 -16,-28 11 31,-20 6 -31,-24 -33 0,-8 22 31,0 -21 -31,12 -11 0,12 -16 31,-20 16 -31,-8 -5 0,4 15 32,-28 11 -32,12 -15 0,-24 15 15,-12 -5 -15,-4 -22 31,-4 -20 -31,-8 -11 0,-24 -53 31,0 32 -31,20 26 0,-12 27 15,12 26 -15,8 11 32,8 26 -32,-16 -5 15,-16 0 -15,12 15 16,-8 33 -16,-8 -22 31,52 -5 -31,0 0 0,0 0 0</inkml:trace>
    </iact:actionData>
  </iact:action>
  <iact:action type="add" startTime="19402">
    <iact:property name="dataType"/>
    <iact:actionData xml:id="d1">
      <inkml:trace xmlns:inkml="http://www.w3.org/2003/InkML" xml:id="stk1" contextRef="#ctx0" brushRef="#br0">17670 1077 0,'0'0'31,"-20"254"-31,4 -90 31,12 -43 -31,-4 -4 16,12 20 -16,0 6 0,12 -16 31,12 -32 -31,-12 21 0,8 -47 31,-4 -32 -31,4 -27 0,40 -26 32,0 1 -32,4 -28 0,-20 6 15,12 -31 -15,-4 -17 16,-8 6 -16,-12 -11 31,-4 -21 -31,-16 11 16,0 -11 -16,-16 15 15,-4 17 -15,-4 10 32,0 11 -32,0 -16 0,-4 -10 15,-4 -6 -15,-4 -5 31,-4 10 -31,4 -10 16,-4 21 -16,8 -5 16,0 21 -16,-8 0 31,-16 36 -31,8 1 0,0 16 31,-8 -6 -31,-4 27 0,8 -26 31,-28 26 -31,16 10 0,16 11 16,4 58 -16,0 16 31,8 106 -31,20 -217 16,0 0 -16,0 0 0</inkml:trace>
    </iact:actionData>
  </iact:action>
  <iact:action type="add" startTime="20478">
    <iact:property name="dataType"/>
    <iact:actionData xml:id="d2">
      <inkml:trace xmlns:inkml="http://www.w3.org/2003/InkML" xml:id="stk2" contextRef="#ctx0" brushRef="#br0">17642 1733 0,'0'0'15,"108"-16"-15,4 -42 32,8 10 -32,4 1 15,-8 10 -15,-16 -6 16,-32 1 -16,-68 42 29,0 0 -29,0 0 0</inkml:trace>
    </iact:actionData>
  </iact:action>
  <iact:action type="add" startTime="20882">
    <iact:property name="dataType"/>
    <iact:actionData xml:id="d3">
      <inkml:trace xmlns:inkml="http://www.w3.org/2003/InkML" xml:id="stk3" contextRef="#ctx0" brushRef="#br0">18970 385 0,'0'0'16,"0"0"-16,0 0 31,-44 159 -31,8 -80 0,8 11 16,-4 58 -16,8 -22 31,-28 59 -31,4 37 0,0 -5 31,16 21 -31,24 0 0,12 -32 16,16 -63 -16,8 -59 31,20 -52 -31,16 -27 0,-64 -5 31,0 0 -31,0 0 0</inkml:trace>
    </iact:actionData>
  </iact:action>
  <iact:action type="add" startTime="21293">
    <iact:property name="dataType"/>
    <iact:actionData xml:id="d4">
      <inkml:trace xmlns:inkml="http://www.w3.org/2003/InkML" xml:id="stk4" contextRef="#ctx0" brushRef="#br0">19058 1347 0,'0'0'16,"0"0"-16,4 174 15,16 -84 -15,-4 26 31,4 1 -31,4 10 16,-4 -22 -16,-4 -20 0,-8 -32 31,0 -38 -31,0 1 0,-8 -16 0,-4 -84 32,0 15 -32,0 -52 31,-8 -27 -31,16 26 0,4 11 31,8 26 -31,12 -4 0,4 -1 16,8 16 -16,0 21 31,4 11 -31,-12 -1 0,-4 38 31,-4 31 -31,-8 -26 0,0 27 31,-4 -1 -31,0 27 0,-12 -5 15,12 10 -15,-4 16 31,0 5 -31,4 -10 16,-8 0 -16,4 26 16,12 -11 -16,-8 22 31,0 -6 -31,8 -5 0,-12 -10 15,-8 5 -15,4 -53 32,-36 10 -32,4 -15 15,-12 -74 -15,40 42 16,0 0 -16,0 0 0</inkml:trace>
    </iact:actionData>
  </iact:action>
  <iact:action type="add" startTime="22042">
    <iact:property name="dataType"/>
    <iact:actionData xml:id="d5">
      <inkml:trace xmlns:inkml="http://www.w3.org/2003/InkML" xml:id="stk5" contextRef="#ctx0" brushRef="#br0">19550 459 0,'0'0'31,"0"0"-31,0 0 0,76 53 31,-24 -16 -31,4 32 0,0 -6 32,8 6 -32,0 26 29,-4 26 -29,-24 48 0,-8 11 32,0 74 -32,-16 31 15,-36 59 -15,-24 -38 16,-36 -4 -16,-64 25 15,148 -327 -15,0 0 16,0 0 0</inkml:trace>
    </iact:actionData>
  </iact:action>
  <iact:action type="add" startTime="26034">
    <iact:property name="dataType"/>
    <iact:actionData xml:id="d6">
      <inkml:trace xmlns:inkml="http://www.w3.org/2003/InkML" xml:id="stk6" contextRef="#ctx0" brushRef="#br0">8102 3984 0,'0'0'32,"0"0"-32,0 0 0,72 48 31,-52 -22 -31,16 -10 0,0 5 15,8 0 -15,-4 22 32,20 9 -32,-16 -15 0,-4 6 31,-12 31 -31,4 0 0,-8 5 31,4 16 -31,0 21 0,-12 -21 31,-12 -15 -31,12 10 0,0 -11 16,-12 -10 -16,8 -17 31,-24 1 -31,-4 -10 0,4 4 16,-12 1 -16,-4 20 31,8 -4 -31,0 10 25,4 0 -25,-8 5 15,4 -5 -15,8 21 32,-4 -37 -32,8 -10 0,4 -11 31,-4 0 -31,0 -16 0,0 5 31,0 -15 -31,-24 5 0,32 -16 16,0 0 -16,0 0 0</inkml:trace>
    </iact:actionData>
  </iact:action>
  <iact:action type="add" startTime="29168">
    <iact:property name="dataType"/>
    <iact:actionData xml:id="d7">
      <inkml:trace xmlns:inkml="http://www.w3.org/2003/InkML" xml:id="stk7" contextRef="#ctx0" brushRef="#br0">10282 4745 0,'0'0'31,"0"0"-31,-36 217 0,8 -69 31,8 58 -31,0 0 16,0 27 -16,4 -11 16,12 -11 -16,12 -21 31,4 6 -31,8 -22 0,20 -47 16,0 -42 -16,-4 -48 31,0 -37 -31,0 -16 0,-8 -5 31,24 -22 -31,0 1 0,0 -32 31,12 -42 -31,-8 -11 0,0 -16 16,-20 -5 -16,-8 11 31,-8 -11 -31,-4 -5 16,0 -11 -16,-20 -11 15,-24 -25 -15,0 67 46,-4 7 -46,-16 15 0,-4 21 31,0 5 -31,4 38 0,-8 -22 16,0 42 -16,8 22 31,4 5 -31,8 42 0,-4 38 31,0 25 -31,-8 22 0,36 -21 31,12 -106 -31,0 0 0,0 0 0</inkml:trace>
    </iact:actionData>
  </iact:action>
  <iact:action type="add" startTime="30181">
    <iact:property name="dataType"/>
    <iact:actionData xml:id="d8">
      <inkml:trace xmlns:inkml="http://www.w3.org/2003/InkML" xml:id="stk8" contextRef="#ctx0" brushRef="#br0">10218 5992 0,'0'0'31,"112"-15"-31,-52 9 0,12 12 31,20 4 -31,8 -5 16,4 11 -16,-104 -16 16,0 0 -16,0 0 0</inkml:trace>
    </iact:actionData>
  </iact:action>
  <iact:action type="add" startTime="30616">
    <iact:property name="dataType"/>
    <iact:actionData xml:id="d9">
      <inkml:trace xmlns:inkml="http://www.w3.org/2003/InkML" xml:id="stk9" contextRef="#ctx0" brushRef="#br0">11690 4761 0,'0'0'16,"0"0"-16,-72 111 16,24 -5 -16,-8 -1 31,8 22 -31,4 16 16,-8 37 -16,8 57 15,4 -9 -15,16 10 31,44 -32 -31,16 -21 16,32 -37 -16,16 -32 16,-4 -53 -16,-80 -63 31,0 0 -31,0 0 0</inkml:trace>
    </iact:actionData>
  </iact:action>
  <iact:action type="add" startTime="32078">
    <iact:property name="dataType"/>
    <iact:actionData xml:id="d10">
      <inkml:trace xmlns:inkml="http://www.w3.org/2003/InkML" xml:id="stk10" contextRef="#ctx0" brushRef="#br0">12110 4941 0,'-20'370'15,"0"-296"-15,20 16 16,8 63 -1,-4 -5 -15,-12 0 32,8 -16 -32,24 11 0,4 15 4,-24 27 -4,8 -42 32,-12 -11 -32,4 -63 0,-4 -69 31,0 0 -31,0 0 0</inkml:trace>
    </iact:actionData>
  </iact:action>
  <iact:action type="add" startTime="33220">
    <iact:property name="dataType"/>
    <iact:actionData xml:id="d11">
      <inkml:trace xmlns:inkml="http://www.w3.org/2003/InkML" xml:id="stk11" contextRef="#ctx0" brushRef="#br0">12578 5924 0,'0'0'15,"0"0"-15,0 0 16,-92 148 -16,88 -43 31,8 49 -31,12 10 16,-4 -6 0,16 -15 -16,8 -27 0,4 -53 31,-4 -26 -31,8 -37 0,-4 -26 15,-8 -27 -15,0 -47 32,0 -38 -32,-16 -20 15,-4 15 -15,4 6 16,-4 -11 -16,-32 21 31,-4 5 -31,-8 32 0,-12 16 16,-4 11 -16,-16 31 31,20 22 -31,-12 47 16,-12 37 -16,8 31 15,-12 6 -15,72 -111 32,0 0 -32,0 0 0</inkml:trace>
    </iact:actionData>
  </iact:action>
  <iact:action type="add" startTime="33797">
    <iact:property name="dataType"/>
    <iact:actionData xml:id="d12">
      <inkml:trace xmlns:inkml="http://www.w3.org/2003/InkML" xml:id="stk12" contextRef="#ctx0" brushRef="#br0">13410 6024 0,'0'0'16,"0"0"-16,0 0 15,0 0 -15,12 -143 31,-20 48 -31,-8 16 16,4 0 -16,-4 37 16,0 36 -16,-12 12 31,-20 36 -31,-8 37 0,-16 32 31,16 5 -31,8 1 0,8 36 31,-4 90 -31,44 -10 0,8 -54 32,20 -52 -32,0 -53 0,16 -48 15,16 -57 -15,16 -64 32,-4 -48 -32,-28 -26 0,-4 -16 15,-4 -21 -15,-12 15 31,-12 28 -31,4 41 16,-12 32 -16,-8 16 16,8 43 -16,-8 31 0,4 0 31,-8 0 -31,8 126 31,-4 -41 -31,0 15 0,8 11 31,8 69 -31,4 58 0,-8 10 16,-16 -36 -16,4 20 31,-12 17 -31,-8 4 16,-12 -57 -16,-28 -69 16,-8 -43 -16,-20 -36 15,-12 -11 -15,16 -32 31,4 -31 -31,0 -6 16,24 -47 -16,8 -22 16,36 -15 -16,16 116 31,0 0 -31,0 0 0</inkml:trace>
    </iact:actionData>
  </iact:action>
  <iact:action type="add" startTime="34703">
    <iact:property name="dataType"/>
    <iact:actionData xml:id="d13">
      <inkml:trace xmlns:inkml="http://www.w3.org/2003/InkML" xml:id="stk13" contextRef="#ctx0" brushRef="#br0">13950 5966 0,'0'0'31,"0"0"-31,4 174 0,-4 -84 16,4 16 -16,-4 5 16,4 16 -1,0 -21 -15,4 5 29,-12 -32 -29,8 -37 0,-8 -26 31,0 -16 -31,0 0 0,-8 -101 15,0 6 -15,4 -47 32,8 -12 -32,4 -4 0,4 10 31,4 32 -31,8 26 0,8 21 31,-8 0 -31,8 27 0,-4 5 31,8 32 -31,-4 -1 0,4 22 32,0 21 -32,-12 0 0,0 16 15,8 -5 -15,-8 20 32,8 1 -32,-4 32 0,0 31 31,-8 10 -31,8 17 0,-16 -6 15,0 6 -15,-8 -48 32,-8 -11 -32,-8 -26 0,0 -32 31,-12 -26 -31,28 -16 0,0 0 0,0 0 31</inkml:trace>
    </iact:actionData>
  </iact:action>
  <iact:action type="add" startTime="35512">
    <iact:property name="dataType"/>
    <iact:actionData xml:id="d14">
      <inkml:trace xmlns:inkml="http://www.w3.org/2003/InkML" xml:id="stk14" contextRef="#ctx0" brushRef="#br0">14214 4988 0,'0'0'31,"0"0"-31,0 0 16,0 0 -16,0 0 0,76 21 31,-36 -5 -31,4 16 31,4 0 -31,4 15 0,4 22 16,12 37 -1,4 47 -15,-4 37 16,-8 11 -16,-8 -11 31,-32 -10 -31,-4 37 0,-24 36 31,-36 -31 -31,-16 0 0,4 -53 16,56 -169 -16,0 0 31,0 0 -31</inkml:trace>
    </iact:actionData>
  </iact:action>
  <iact:action type="add" startTime="37883">
    <iact:property name="dataType"/>
    <iact:actionData xml:id="d15">
      <inkml:trace xmlns:inkml="http://www.w3.org/2003/InkML" xml:id="stk15" contextRef="#ctx0" brushRef="#br0">14498 3371 0,'-64'-79'31,"64"79"-31,0 0 0,0 0 16,100 5 -16,-40 -16 31,16 1 -31,-4 15 16,8 -10 -16,0 5 15,12 -5 -15,-16 10 32,-12 5 -32,-16 1 0,-4 0 31,-20 -6 -31,-8 5 0,-4 1 31,-12 10 -31,4 27 0,-12 -11 16,16 16 -16,-4 21 31,0 -6 -31,4 22 16,-4 -16 -16,0 21 15,16 -10 -15,4 31 32,-8 0 -32,4 6 0,-4 -1 15,0 17 -15,0 10 31,-4 26 -31,4 -26 0,-12 -21 32,4 -26 -32,-8 25 0,4 -4 31,4 42 -31,8 -16 0,-4 -11 31,4 -36 -31,-8 -22 0,-4 21 16,4 17 -16,-4 20 31,-8 16 -31,4 -42 16,4 -5 -16,-8 -11 15,8 -5 -15,0 10 32,4 11 -32,0 37 0,4 -42 15,0 21 -15,-4 5 31,-8 -21 -31,4 -11 16,4 22 -16,-8 -11 16,0 26 -16,4 1 31,-12 -17 -31,8 -20 0,0 -22 16,-4 6 -16,16 4 31,-4 17 -31,8 16 15,-12 -6 -15,0 -5 16,-4 -21 -16,4 -11 31,8 11 -31,-8 5 0,-4 -16 32,8 -15 -32,-4 -1 0,4 6 15,-4 5 -15,-4 -5 31,4 -11 -31,-8 10 16,4 6 -16,-8 -16 16,12 -5 -16,0 -21 31,-8 -6 -31,8 11 0,4 11 16,-12 -27 -16,0 21 31,12 17 -31,-12 -22 15,8 0 -15,4 10 16,-8 6 -16,-12 -5 31,12 -1 -31,-4 17 0,8 -27 16,-12 5 -16,4 0 31,-12 6 -31,12 5 16,-4 -6 -16,-4 -10 15,4 5 -15,12 11 34,-16 -10 -34,4 -12 0,-4 6 31,8 -5 -31,8 5 0,-8 21 16,-4 -5 -16,-4 -6 31,-8 12 -31,8 -22 15,-8 26 -15,0 -21 16,4 6 -16,0 -22 31,4 1 -31,-12 4 0,-12 6 32,-4 -10 -32,12 5 0,-12 42 31,12 -11 -31,12 -31 0,-12 10 15,0 -10 -15,-8 -1 32,0 1 -32,-12 5 0,8 11 15,-16 -17 -15,8 -4 32,-4 -6 -32,-4 27 15,-4 -1 -15,20 -5 16,-12 16 -16,12 6 31,4 5 -31,36 -69 0,0 0 0,0 0 31</inkml:trace>
    </iact:actionData>
  </iact:action>
  <iact:action type="add" startTime="40072">
    <iact:property name="dataType"/>
    <iact:actionData xml:id="d16">
      <inkml:trace xmlns:inkml="http://www.w3.org/2003/InkML" xml:id="stk16" contextRef="#ctx0" brushRef="#br0">10522 9740 0,'0'0'15,"0"0"-15,0 0 16,80 89 -16,-24 -30 31,4 -44 -31,12 -4 0,4 0 16,12 -11 -1,8 -22 -15,8 22 32,-4 22 -32,0 -7 0,0 7 15,0 15 -15,-16 10 31,-24 -5 -31,-20 1 0,-8 -6 32,-32 -37 -32,0 0 0,0 0 0</inkml:trace>
    </iact:actionData>
  </iact:action>
  <iact:action type="add" startTime="40478">
    <iact:property name="dataType"/>
    <iact:actionData xml:id="d17">
      <inkml:trace xmlns:inkml="http://www.w3.org/2003/InkML" xml:id="stk17" contextRef="#ctx0" brushRef="#br0">11082 8931 0,'0'0'15,"0"0"-15,0 0 32,20 201 -32,-8 -111 0,-8 5 31,8 16 -31,4 5 16,8 16 -16,8 64 0,-8 15 31,8 1 -31,-4 -43 15,-12 -37 -15,-4 -48 16,0 -41 -16,8 -43 31,-20 0 -31,0 0 0,0 0 0</inkml:trace>
    </iact:actionData>
  </iact:action>
  <iact:action type="add" startTime="40962">
    <iact:property name="dataType"/>
    <iact:actionData xml:id="d18">
      <inkml:trace xmlns:inkml="http://www.w3.org/2003/InkML" xml:id="stk18" contextRef="#ctx0" brushRef="#br0">12398 8905 0,'0'0'16,"0"0"-16,0 0 15,-68 15 -15,36 17 32,-4 21 -32,4 21 0,4 5 15,8 -10 -15,8 -6 32,0 -10 -32,8 5 15,-4 -10 -15,4 31 16,4 -10 -16,8 58 33,8 5 -33,8 11 0,-4 -22 31,8 6 -31,0 -16 0,20 0 32,-8 -27 -32,4 -10 0,-4 -10 15,0 -6 -15,24 -26 31,0 26 -31,-4 -37 0,0 -21 32,-16 -5 -32,-8 -22 0,0 -41 31,-16 -38 -31,4 0 0,8 6 31,-12 -11 -31,-8 -11 0,0 1 16,0 -11 -16,-8 -6 31,0 17 -31,-12 15 0,4 16 31,-20 27 -31,4 -38 0,-16 -10 32,12 32 -32,-8 -6 0,4 27 15,4 -10 -15,-8 15 31,-16 5 -31,-8 -31 16,8 37 -16,-8 -11 16,-4 0 -16,-12 21 31,-8 43 -31,-8 20 0,32 -4 16,36 20 -16,20 -47 31,0 0 -31,0 0 0</inkml:trace>
    </iact:actionData>
  </iact:action>
  <iact:action type="add" startTime="41806">
    <iact:property name="dataType"/>
    <iact:actionData xml:id="d19">
      <inkml:trace xmlns:inkml="http://www.w3.org/2003/InkML" xml:id="stk19" contextRef="#ctx0" brushRef="#br0">13450 8741 0,'0'0'16,"0"0"-16,0 0 15,0 0 -15,0 0 0,0 0 0,-28 179 47,-4 -99 -47,-4 20 0,-8 53 16,-8 27 15,-4 -16 -31,16 0 0,12 5 0,0 21 31,20 -15 -31,16 -28 16,20 -14 -16,8 -44 15,20 -4 -15,4 -16 32,16 -22 -32,-16 -36 0,-4 -16 31,-16 -11 -31,8 -32 0,-16 -31 16,-28 -43 -16,-4 122 31,0 0 -31,0 0 0</inkml:trace>
    </iact:actionData>
  </iact:action>
  <iact:action type="add" startTime="42367">
    <iact:property name="dataType"/>
    <iact:actionData xml:id="d20">
      <inkml:trace xmlns:inkml="http://www.w3.org/2003/InkML" xml:id="stk20" contextRef="#ctx0" brushRef="#br0">13942 9380 0,'0'0'16,"8"217"-16,4 -59 31,-8 -10 -31,16 16 16,-8 -10 -16,4 20 0,-4 -10 31,-4 -27 -31,-4 -26 16,-4 -63 -16,-8 -48 15,8 0 -15,0 0 0,0 0 0</inkml:trace>
    </iact:actionData>
  </iact:action>
  <iact:action type="add" startTime="42696">
    <iact:property name="dataType"/>
    <iact:actionData xml:id="d21">
      <inkml:trace xmlns:inkml="http://www.w3.org/2003/InkML" xml:id="stk21" contextRef="#ctx0" brushRef="#br0">13986 8683 0,'0'0'15,"0"0"-15,64 185 31,-12 -90 -31,12 16 16,16 -16 0,8 21 -16,-12 11 0,4 -6 31,4 43 -31,-24 5 0,-24 22 31,-28 10 -31,-28 68 0,-24 69 16,44 -338 -16,0 0 0,0 0 31</inkml:trace>
    </iact:actionData>
  </iact:action>
  <iact:action type="add" startTime="50142">
    <iact:property name="dataType"/>
    <iact:actionData xml:id="d22">
      <inkml:trace xmlns:inkml="http://www.w3.org/2003/InkML" xml:id="stk22" contextRef="#ctx0" brushRef="#br0">16418 6833 0,'-116'280'55,"116"-280"-55,-36 402 15,40 -112 -15,32 33 0,4 -12 16,12 -78 -16,-8 -74 31,12 -54 -31,8 -36 0,28 -53 31,-12 -37 -31,8 -59 0,-20 -20 32,16 -53 -32,-12 -59 0,-12 -63 31,-20 -5 -31,-16 -5 0,-12 31 15,-16 1 -15,16 20 32,-48 11 -32,-8 48 0,-4 42 31,-8 26 -31,-8 53 0,-16 37 16,-28 11 -16,0 31 31,4 27 -31,8 16 15,20 31 -15,8 17 16,-4 52 -16,24 -11 31,24 1 -31,76 126 0,-52 -285 32,0 0 -32,0 0 0</inkml:trace>
    </iact:actionData>
  </iact:action>
  <iact:action type="add" startTime="50774">
    <iact:property name="dataType"/>
    <iact:actionData xml:id="d23">
      <inkml:trace xmlns:inkml="http://www.w3.org/2003/InkML" xml:id="stk23" contextRef="#ctx0" brushRef="#br0">16062 7599 0,'0'0'31,"0"0"-31,80 58 16,4 -58 -16,8 0 31,8 -5 -31,28 26 15,8 -5 -15,8 0 0,4 -6 32,-40 12 -32,-108 -22 0,0 0 0,0 0 31</inkml:trace>
    </iact:actionData>
  </iact:action>
  <iact:action type="add" startTime="51180">
    <iact:property name="dataType"/>
    <iact:actionData xml:id="d24">
      <inkml:trace xmlns:inkml="http://www.w3.org/2003/InkML" xml:id="stk24" contextRef="#ctx0" brushRef="#br0">17886 6003 0,'0'0'31,"0"0"-31,0 0 0,0 0 16,-32 174 -16,-28 -31 31,0 21 -31,4 53 16,4 26 -16,-8 74 15,12 42 -15,32 32 32,24 -5 -32,24 -48 0,8 -36 15,12 -70 -15,-4 -94 31,-8 -91 -31,-20 -174 16,-20 127 -16,0 0 0,0 0 16</inkml:trace>
    </iact:actionData>
  </iact:action>
  <iact:action type="add" startTime="51539">
    <iact:property name="dataType"/>
    <iact:actionData xml:id="d25">
      <inkml:trace xmlns:inkml="http://www.w3.org/2003/InkML" xml:id="stk25" contextRef="#ctx0" brushRef="#br0">18138 7245 0,'0'0'32,"-4"270"-32,-8 -64 0,16 -16 15,-8 -5 -15,16 32 31,-12 -17 -31,8 -52 16,-4 -63 -16,4 -43 16,0 -42 -16,-4 0 0,4 -132 31,4 5 -31,-4 -52 16,-4 -43 -16,16 5 31,4 6 -31,4 36 15,0 22 -15,8 21 16,-4 21 -16,8 26 31,-12 53 -31,4 27 0,-12 42 16,0 42 -16,-12 27 31,4 63 -31,-4 27 16,-4 10 -16,0 -5 15,0 21 -15,12 5 32,-4 -31 -32,0 -64 0,28 -53 31,-40 -79 -31,0 0 0,0 0 16</inkml:trace>
    </iact:actionData>
  </iact:action>
  <iact:action type="add" startTime="52086">
    <iact:property name="dataType"/>
    <iact:actionData xml:id="d26">
      <inkml:trace xmlns:inkml="http://www.w3.org/2003/InkML" xml:id="stk26" contextRef="#ctx0" brushRef="#br0">19486 6077 0,'0'0'16,"-16"164"-16,16 -11 15,-8 43 -15,-4 78 32,8 -9 -32,4 20 0,-12 -10 15,16 -5 -15,0 -22 32,8 -37 -32,0 -57 15,-12 -154 -15,0 0 0,0 0 16</inkml:trace>
    </iact:actionData>
  </iact:action>
  <iact:action type="add" startTime="52332">
    <iact:property name="dataType"/>
    <iact:actionData xml:id="d27">
      <inkml:trace xmlns:inkml="http://www.w3.org/2003/InkML" xml:id="stk27" contextRef="#ctx0" brushRef="#br0">19890 7234 0,'0'0'31,"-12"275"-31,4 -26 0,16 -33 32,4 -25 -32,-4 -28 0,4 -4 31,8 -74 -31,8 -38 0,12 -68 31,-4 -53 -31,12 -32 0,-20 -36 16,0 -12 -16,-16 -52 31,-20 -16 -31,-12 -5 16,-12 47 -16,-24 1 15,-4 41 -15,-8 69 32,-8 64 -32,0 58 0,16 37 15,12 26 -15,12 53 31,36 -169 -31,0 0 0,0 0 16</inkml:trace>
    </iact:actionData>
  </iact:action>
  <iact:action type="add" startTime="52754">
    <iact:property name="dataType"/>
    <iact:actionData xml:id="d28">
      <inkml:trace xmlns:inkml="http://www.w3.org/2003/InkML" xml:id="stk28" contextRef="#ctx0" brushRef="#br0">21030 7129 0,'0'0'16,"0"0"-16,0 0 15,0 0 -15,-120 5 31,44 -5 -31,-12 16 0,8 26 15,4 32 1,16 48 -16,16 26 31,28 42 -31,20 -26 0,12 -48 16,20 -63 -16,8 -58 31,4 -101 -31,4 -63 0,-8 -27 16,0 -31 -16,-8 -11 31,12 32 -31,-12 63 15,-12 59 -15,8 57 16,-8 43 -16,-8 58 31,-4 58 -31,-8 64 0,12 31 32,-4 6 -32,-4 10 0,-28 26 15,-8 80 -15,-16 -32 31,-20 11 -31,4 -22 16,-8 12 -16,-24 -17 16,-44 -32 -16,4 -89 31,24 -58 -31,4 -117 0,16 -79 16,12 -37 -16,16 -79 31,32 -32 -31,20 -32 15,56 -10 -15,40 -16 16,16 -11 -16,76 -10 31,44 -90 -31,-48 63 0,-176 328 16,0 0 -16,0 0 35</inkml:trace>
    </iact:actionData>
  </iact:action>
  <iact:action type="add" startTime="53570">
    <iact:property name="dataType"/>
    <iact:actionData xml:id="d29">
      <inkml:trace xmlns:inkml="http://www.w3.org/2003/InkML" xml:id="stk29" contextRef="#ctx0" brushRef="#br0">21974 7023 0,'0'0'31,"0"0"-31,4 196 0,-4 -91 15,0 12 -15,0 31 32,4 42 -17,-4 -10 -15,4 -38 0,-8 -10 16,4 -31 -16,4 -59 31,-8 -42 -31,4 0 0,0 -153 16,-4 -16 -16,4 0 31,12 -38 -31,4 28 16,8 10 -16,28 21 15,-8 47 -15,20 6 32,8 37 -32,-4 47 0,-8 17 31,-12 25 -31,-12 6 0,-8 -5 15,-4 53 -15,-8 20 32,-16 17 -32,-8 26 0,8 5 31,4 27 -31,4 21 0,0 -6 31,0 -26 -31,-4 -31 0,8 4 16,-8 -46 -16,4 -49 31,-20 -47 -31,12 0 0,0 0 0,0 0 0</inkml:trace>
    </iact:actionData>
  </iact:action>
  <iact:action type="add" startTime="54195">
    <iact:property name="dataType"/>
    <iact:actionData xml:id="d30">
      <inkml:trace xmlns:inkml="http://www.w3.org/2003/InkML" xml:id="stk30" contextRef="#ctx0" brushRef="#br0">22526 6003 0,'0'0'15,"0"0"-15,92 238 16,-20 -138 -16,8 27 31,12 21 -15,-16 0 -16,-4 85 0,-4 -6 15,-20 21 -15,-32 85 32,-20 -16 -32,-40 -42 0,-20 95 31,-28 -37 -31,-72 32 0,8 -96 31,156 -269 -31,0 0 0,0 0 16</inkml:trace>
    </iact:actionData>
  </iact:action>
  <iact:action type="add" startTime="55572">
    <iact:property name="dataType"/>
    <iact:actionData xml:id="d31">
      <inkml:trace xmlns:inkml="http://www.w3.org/2003/InkML" xml:id="stk31" contextRef="#ctx0" brushRef="#br0">8546 14057 0,'64'-36'31,"-64"36"-31,68 31 31,-16 -41 -31,12 4 0,16 6 16,16 -10 -1,-4 10 -15,24 0 16,4 16 -16,40 10 31,12 27 -31,-28 -21 16,8 15 -16,8 11 15,4 -10 -15,-16 -1 32,-24 -15 -32,-12 5 0,-24 0 15,-12 5 -15,-12 -20 32,-12 -1 -32,-52 -21 0,0 0 0,0 0 31</inkml:trace>
    </iact:actionData>
  </iact:action>
  <iact:action type="add" startTime="56186">
    <iact:property name="dataType"/>
    <iact:actionData xml:id="d32">
      <inkml:trace xmlns:inkml="http://www.w3.org/2003/InkML" xml:id="stk32" contextRef="#ctx0" brushRef="#br0">10450 13698 0,'0'0'15,"112"74"-15,0 0 31,32 -16 -31,-28 11 16,-20 -6 -16,0 -20 16,-12 20 -16,-24 0 15,-28 133 -15,-40 -6 32,-32 -31 -32,-16 -22 0,-36 -52 31,12 -32 -31,-8 -6 0,12 -20 31,4 -22 -31,72 -5 0,0 0 0,0 0 16</inkml:trace>
    </iact:actionData>
  </iact:action>
  <iact:action type="add" startTime="56747">
    <iact:property name="dataType"/>
    <iact:actionData xml:id="d33">
      <inkml:trace xmlns:inkml="http://www.w3.org/2003/InkML" xml:id="stk33" contextRef="#ctx0" brushRef="#br0">12142 12985 0,'0'0'16,"0"0"-16,0 0 31,0 0 -31,0 0 0,0 0 0,-28 174 16,40 32 -1,8 21 1,24 75 -16,4 -49 31,20 1 -31,4 -32 0,4 -11 31,0 -68 -31,-4 -69 0,-4 -37 16,16 -53 -16,-20 -37 31,-4 -84 -31,-8 -48 16,-8 -63 -16,8 -1 29,-24 11 -29,-12 -15 32,-20 -43 -32,-24 21 0,-28 37 31,-12 16 -31,-4 37 0,-12 27 16,-12 62 -16,-4 54 31,4 37 -31,-4 68 0,-4 64 31,20 79 -31,20 43 0,32 -38 31,16 -15 -31,16 -196 0,0 0 0,0 0 16</inkml:trace>
    </iact:actionData>
  </iact:action>
  <iact:action type="add" startTime="57370">
    <iact:property name="dataType"/>
    <iact:actionData xml:id="d34">
      <inkml:trace xmlns:inkml="http://www.w3.org/2003/InkML" xml:id="stk34" contextRef="#ctx0" brushRef="#br0">12234 13656 0,'0'0'16,"0"0"-16,0 0 31,0 0 -31,92 84 0,-20 -36 16,36 10 -16,12 -16 31,8 -20 -31,-4 4 16,4 -31 -16,-128 5 15,0 0 -15,0 0 15</inkml:trace>
    </iact:actionData>
  </iact:action>
  <iact:action type="add" startTime="57901">
    <iact:property name="dataType"/>
    <iact:actionData xml:id="d35">
      <inkml:trace xmlns:inkml="http://www.w3.org/2003/InkML" xml:id="stk35" contextRef="#ctx0" brushRef="#br0">14194 12535 0,'0'0'31,"0"0"-31,0 0 16,-104 117 -16,64 -27 15,-4 47 -15,-12 101 31,8 52 -31,20 49 0,32 41 16,28 1 -16,40 5 31,16 -27 -31,12 -84 16,-4 -96 -16,12 -168 16,-108 -11 -16,0 0 0,0 0 31</inkml:trace>
    </iact:actionData>
  </iact:action>
  <iact:action type="add" startTime="58276">
    <iact:property name="dataType"/>
    <iact:actionData xml:id="d36">
      <inkml:trace xmlns:inkml="http://www.w3.org/2003/InkML" xml:id="stk36" contextRef="#ctx0" brushRef="#br0">15214 12472 0,'0'0'31,"-40"233"-31,32 -54 0,8 75 16,20 -6 -16,8 17 31,16 36 -31,-4 -21 0,-12 -53 31,-4 -63 -31,-24 -164 0,0 0 0,0 0 31</inkml:trace>
    </iact:actionData>
  </iact:action>
  <iact:action type="add" startTime="58510">
    <iact:property name="dataType"/>
    <iact:actionData xml:id="d37">
      <inkml:trace xmlns:inkml="http://www.w3.org/2003/InkML" xml:id="stk37" contextRef="#ctx0" brushRef="#br0">15862 13328 0,'0'0'16,"52"238"-16,-12 -27 15,-4 17 1,-8 -33 -16,4 -52 3,0 -32 -3,-16 -69 31,16 -68 -31,4 -27 0,-8 -53 31,-8 -15 -31,4 -38 0,-20 -36 31,-12 4 -31,-16 33 0,-12 -1 16,-8 43 -16,-8 47 31,-8 43 -31,-24 73 16,12 43 -16,12 37 15,24 47 -15,20 17 32,16 -191 -32,0 0 0,0 0 0</inkml:trace>
    </iact:actionData>
  </iact:action>
  <iact:action type="add" startTime="58966">
    <iact:property name="dataType"/>
    <iact:actionData xml:id="d38">
      <inkml:trace xmlns:inkml="http://www.w3.org/2003/InkML" xml:id="stk38" contextRef="#ctx0" brushRef="#br0">17102 13386 0,'0'0'31,"0"-158"-31,-8 41 16,4 -9 -16,-16 30 15,-16 44 -15,-8 41 32,-12 37 -32,-16 80 0,12 21 46,4 69 -46,28 63 0,16 5 31,8 -69 -31,16 -84 0,8 -63 31,20 -90 -31,4 -64 0,24 -137 32,8 -43 -32,-8 43 0,-12 5 15,-12 80 -15,12 21 31,8 52 -31,0 53 0,12 112 32,-16 46 -32,-8 17 0,0 95 15,12 121 -15,-36 -26 32,-28 11 -32,-12 20 15,-68 -57 -15,-28 -80 16,-32 16 -16,16 -58 31,0 -16 -31,24 -73 0,-16 -86 31,8 -73 -31,36 -101 0,32 -42 32,64 -58 -32,24 -11 0,68 -27 15,12 -20 -15,0 31 31,-128 291 -31,0 0 0,0 0 0</inkml:trace>
    </iact:actionData>
  </iact:action>
  <iact:action type="add" startTime="59761">
    <iact:property name="dataType"/>
    <iact:actionData xml:id="d39">
      <inkml:trace xmlns:inkml="http://www.w3.org/2003/InkML" xml:id="stk39" contextRef="#ctx0" brushRef="#br0">18506 13080 0,'0'0'31,"72"116"-31,-40 21 16,0 -52 -16,-8 26 16,-8 -21 -1,-8 16 -15,4 -22 31,-16 -31 -31,0 -21 0,0 -32 0,-8 0 16,-4 -80 15,4 -36 -31,16 -27 0,4 6 16,24 -11 -16,8 37 31,12 32 -31,4 -11 0,-4 21 31,-4 11 -31,-4 47 0,-8 33 32,-4 15 -32,8 26 0,-12 37 31,-8 1 -31,-8 5 0,4 47 16,-8 16 -16,-4 -5 31,-8 -16 -31,-4 -64 0,-40 -31 31,48 -53 -31,0 0 0,0 0 0</inkml:trace>
    </iact:actionData>
  </iact:action>
  <iact:action type="add" startTime="60290">
    <iact:property name="dataType"/>
    <iact:actionData xml:id="d40">
      <inkml:trace xmlns:inkml="http://www.w3.org/2003/InkML" xml:id="stk40" contextRef="#ctx0" brushRef="#br0">19402 12060 0,'0'0'32,"128"201"-32,-24 -16 0,-4 5 31,-12 -16 -31,-12 59 0,-8 79 31,-24 63 -31,-36 58 0,-60 22 31,-60 -91 -31,112 -364 0,0 0 0,0 0 16</inkml:trace>
    </iact:actionData>
  </iact:action>
  <iact:action type="add" startTime="61917">
    <iact:property name="dataType"/>
    <iact:actionData xml:id="d41">
      <inkml:trace xmlns:inkml="http://www.w3.org/2003/InkML" xml:id="stk41" contextRef="#ctx0" brushRef="#br0">7642 17160 0,'0'0'32,"0"0"-32,0 0 0,0 0 31,0 0 -31,0 0 0,0 0 0,0 0 15,0 0 -15,0 0 0,0 0 0,0 0 16,0 0 -16,0 0 31,0 0 -31,0 0 0,0 0 0,0 0 0,0 0 0,0 0 16,0 0 -16,0 0 0,0 0 0,0 0 31,-36 158 47,32 -99 -46,0 9 -32,0 -15 15,0 32 -15,0 -22 16,8 32 -16,0 16 31,8 48 -31,4 -6 0,12 -10 31,-8 -27 -31,8 16 0,16 -5 16,4 -11 -16,12 -21 31,-12 -5 -31,8 -21 0,12 -11 31,8 0 -31,0 -37 0,12 -5 32,-4 -21 -32,0 -16 0,0 -16 15,-16 -16 -15,12 -32 32,-12 -26 -32,-12 -15 15,-20 -28 -15,-4 1 16,-16 -32 -16,-12 -32 31,-20 43 -31,-12 -22 0,-4 33 31,-12 4 -31,-4 6 0,-16 -16 32,-4 31 -32,-12 11 0,16 37 15,-4 6 -15,0 -1 31,4 6 -31,0 37 0,0 21 32,8 10 -32,0 -5 0,4 22 15,-12 -1 -15,0 27 32,0 26 -32,16 0 15,12 26 -15,4 38 16,4 15 -16,28 54 31,64 52 -31,-4 -58 0,-60 -185 16,0 0 -16,0 0 0</inkml:trace>
    </iact:actionData>
  </iact:action>
  <iact:action type="add" startTime="63040">
    <iact:property name="dataType"/>
    <iact:actionData xml:id="d42">
      <inkml:trace xmlns:inkml="http://www.w3.org/2003/InkML" xml:id="stk42" contextRef="#ctx0" brushRef="#br0">7842 17768 0,'0'0'32,"180"-53"-32,-36 -16 0,-8 27 15,16 -27 -15,4 43 31,-32 10 -31,-28 21 0,20 11 32,-116 -16 -32,0 0 0,0 0 0</inkml:trace>
    </iact:actionData>
  </iact:action>
  <iact:action type="add" startTime="63482">
    <iact:property name="dataType"/>
    <iact:actionData xml:id="d43">
      <inkml:trace xmlns:inkml="http://www.w3.org/2003/InkML" xml:id="stk43" contextRef="#ctx0" brushRef="#br0">9758 16172 0,'0'0'15,"0"0"-15,0 0 16,-28 142 -16,-4 -73 31,-16 15 -31,0 -4 0,-4 31 16,24 10 0,0 38 -16,4 26 15,12 5 -15,8 6 31,36 10 -31,20 -5 0,24 -6 32,20 -26 -32,4 -10 0,-24 -53 15,-8 -75 -15,-68 -31 32,0 0 -32,0 0 0</inkml:trace>
    </iact:actionData>
  </iact:action>
  <iact:action type="add" startTime="64043">
    <iact:property name="dataType"/>
    <iact:actionData xml:id="d44">
      <inkml:trace xmlns:inkml="http://www.w3.org/2003/InkML" xml:id="stk44" contextRef="#ctx0" brushRef="#br0">10422 17382 0,'0'0'16,"40"169"-16,-32 -11 16,-8 12 -16,12 -1 15,0 0 -15,12 -11 31,-8 -36 -31,-4 -48 16,-20 -37 -16,8 -26 16,-8 -11 -16,4 -133 15,-8 -30 1,16 -22 0,24 -16 -16,12 5 15,16 32 -15,-4 43 16,12 -6 -16,-4 48 31,-16 15 -31,0 38 0,-20 26 31,-8 37 -31,-12 42 0,4 43 32,-8 -6 -32,4 27 0,4 15 15,-8 17 -15,8 31 31,16 -16 -31,24 -31 16,0 -64 -16,36 -69 16,24 -47 -16,28 -53 31,-136 74 -31,0 0 0,0 0 0</inkml:trace>
    </iact:actionData>
  </iact:action>
  <iact:action type="add" startTime="64809">
    <iact:property name="dataType"/>
    <iact:actionData xml:id="d45">
      <inkml:trace xmlns:inkml="http://www.w3.org/2003/InkML" xml:id="stk45" contextRef="#ctx0" brushRef="#br0">12074 15992 0,'0'0'16,"0"0"-16,32 137 15,-20 -47 -15,-4 16 31,0 31 -31,0 53 16,16 32 -16,8 37 3,20 48 -3,-12 -11 31,0 -21 -31,-12 -6 0,-16 -52 16,-40 -85 -16,28 -132 31,0 0 -31,0 0 0</inkml:trace>
    </iact:actionData>
  </iact:action>
  <iact:action type="add" startTime="65108">
    <iact:property name="dataType"/>
    <iact:actionData xml:id="d46">
      <inkml:trace xmlns:inkml="http://www.w3.org/2003/InkML" xml:id="stk46" contextRef="#ctx0" brushRef="#br0">12734 17472 0,'0'0'32,"0"0"-32,-4 222 0,4 -133 15,24 17 -15,4 26 32,4 6 -17,24 -17 -15,12 -26 0,-8 -58 16,12 -10 -16,-4 -43 31,12 -58 -31,-24 -32 0,-20 -36 31,-20 -1 -31,-24 -42 0,-24 16 16,-8 -21 -16,-24 -17 31,-12 44 -31,4 25 16,-4 69 -16,12 69 15,4 59 -15,12 67 32,8 44 -32,16 15 0,16 -16 46,12 -21 -46,-4 -148 0,0 0 0,0 0 16</inkml:trace>
    </iact:actionData>
  </iact:action>
  <iact:action type="add" startTime="65608">
    <iact:property name="dataType"/>
    <iact:actionData xml:id="d47">
      <inkml:trace xmlns:inkml="http://www.w3.org/2003/InkML" xml:id="stk47" contextRef="#ctx0" brushRef="#br0">13878 17641 0,'0'0'15,"0"0"-15,0 0 32,0 0 -32,-72 100 0,60 -79 15,12 11 -15,-4 26 32,12 6 -32,12 41 15,16 -4 -15,0 -11 16,24 -32 -1,-12 -27 -15,-4 -52 16,-8 -32 -16,-4 -36 31,4 -44 -31,-12 -78 0,-8 21 32,-24 -43 -32,-20 43 0,-4 10 15,-4 11 -15,-8 42 31,8 53 -31,4 58 16,-12 96 -16,12 68 16,0 68 -16,12 54 31,12 -16 -31,28 -27 0,4 -32 4,4 -47 -4,-12 -74 31,12 -63 -31,4 -59 0,0 -84 31,-8 -37 -31,0 0 0,4 26 31,24 -36 -31,0 31 0,-4 5 32,-8 58 -32,-4 48 0,-8 48 15,12 52 -15,-4 48 31,8 22 -31,16 36 16,-8 -11 -16,-20 96 16,-16 63 -16,-20 -69 31,-20 1 -31,-8 -27 0,-60 37 16,-20 -80 -16,-36 -46 31,20 -38 -31,16 -48 15,20 -47 -15,-44 -84 16,136 84 -16,0 0 0,0 0 31</inkml:trace>
    </iact:actionData>
  </iact:action>
  <iact:action type="add" startTime="66845">
    <iact:property name="dataType"/>
    <iact:actionData xml:id="d48">
      <inkml:trace xmlns:inkml="http://www.w3.org/2003/InkML" xml:id="stk48" contextRef="#ctx0" brushRef="#br0">15258 17371 0,'0'0'15,"12"143"-15,8 -11 32,-8 -5 -32,4 -11 0,0 -5 31,-8 -10 -31,0 10 0,4 -43 31,4 -20 -31,-16 -32 0,-4 -16 16,0 0 -16,-8 -106 0,8 0 36,0 -26 -36,0 -5 16,12 -17 -16,12 22 31,8 -31 -31,20 15 16,8 5 -16,-8 32 15,0 21 -15,4 5 31,-4 38 -31,4 15 16,-24 32 -16,4 11 16,-8 31 -16,-12 21 15,4 1 -15,-12 36 32,0 -5 -32,0 6 0,4 5 31,8 26 -31,8 21 0,-12 -21 31,4 11 -31,-4 -38 0,0 -31 16,-24 -5 -16,4 -27 31,-8 -10 -31,4 0 16,12 -32 -16,0 0 15,0 0 -15</inkml:trace>
    </iact:actionData>
  </iact:action>
  <iact:action type="add" startTime="67785">
    <iact:property name="dataType"/>
    <iact:actionData xml:id="d49">
      <inkml:trace xmlns:inkml="http://www.w3.org/2003/InkML" xml:id="stk49" contextRef="#ctx0" brushRef="#br0">15814 15860 0,'0'0'32,"0"0"-32,0 0 0,0 0 15,0 0 -15,72 105 31,-32 -62 -31,16 -1 0,8 32 32,20 16 -32,-4 10 15,0 6 -15,-20 -6 16,-8 27 -16,12 5 16,0 11 -16,-8 0 31,-12 10 -31,-8 -16 0,-4 6 31,-12 0 -31,-8 -11 0,-8 21 31,0 -21 -31,-8 -10 0,-8 5 15,-4 5 -15,-8 -16 31,-16 0 -31,0 -20 0,-4 -22 31,-12 -1 -31,0 7 0,8 -1 32,0 6 -32,16 -1 0,8 -15 31,24 -69 -31,0 0 0,0 0 0</inkml:trace>
    </iact:actionData>
  </iact:action>
  <iact:action type="add" startTime="67786">
    <iact:property name="dataType"/>
    <iact:actionData xml:id="d50">
      <inkml:trace xmlns:inkml="http://www.w3.org/2003/InkML" xml:id="stk50" contextRef="#ctx0" brushRef="#brinv">0 0 0</inkml:trace>
    </iact:actionData>
  </iact:action>
  <iact:action type="add" startTime="67787">
    <iact:property name="dataType"/>
    <iact:actionData xml:id="d51">
      <inkml:trace xmlns:inkml="http://www.w3.org/2003/InkML" xml:id="stk51" contextRef="#ctx0" brushRef="#brinv">23184 19696 0</inkml:trace>
    </iact:actionData>
  </iact:action>
</iact:actions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677E230-58DD-43ED-96A1-552DDAB53532}" type="datetimeFigureOut">
              <a:rPr lang="en-US" smtClean="0"/>
              <a:pPr/>
              <a:t>7/27/19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841221E5-7225-48EB-A4EE-420E7BFCF70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6699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ltGray">
          <a:xfrm>
            <a:off x="11579384" y="5638800"/>
            <a:ext cx="609441" cy="12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 bwMode="gray">
          <a:xfrm>
            <a:off x="11274663" y="5638800"/>
            <a:ext cx="304721" cy="1219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 bwMode="ltGray">
          <a:xfrm>
            <a:off x="1218883" y="0"/>
            <a:ext cx="60944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1" name="Rectangle 10"/>
          <p:cNvSpPr/>
          <p:nvPr/>
        </p:nvSpPr>
        <p:spPr bwMode="gray">
          <a:xfrm>
            <a:off x="0" y="0"/>
            <a:ext cx="1218883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2" name="Rectangle 11"/>
          <p:cNvSpPr/>
          <p:nvPr/>
        </p:nvSpPr>
        <p:spPr bwMode="ltGray">
          <a:xfrm>
            <a:off x="0" y="5638800"/>
            <a:ext cx="12188825" cy="1219200"/>
          </a:xfrm>
          <a:prstGeom prst="rect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cxnSp>
        <p:nvCxnSpPr>
          <p:cNvPr id="13" name="Straight Connector 12"/>
          <p:cNvCxnSpPr/>
          <p:nvPr/>
        </p:nvCxnSpPr>
        <p:spPr bwMode="white">
          <a:xfrm>
            <a:off x="11573293" y="5638800"/>
            <a:ext cx="0" cy="1219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 bwMode="black">
          <a:xfrm>
            <a:off x="0" y="5643132"/>
            <a:ext cx="1216152" cy="1214868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cxnSp>
        <p:nvCxnSpPr>
          <p:cNvPr id="15" name="Straight Connector 14"/>
          <p:cNvCxnSpPr/>
          <p:nvPr/>
        </p:nvCxnSpPr>
        <p:spPr bwMode="white">
          <a:xfrm>
            <a:off x="1218884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 bwMode="white">
          <a:xfrm>
            <a:off x="0" y="5631204"/>
            <a:ext cx="182832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Pi"/>
          <p:cNvSpPr>
            <a:spLocks/>
          </p:cNvSpPr>
          <p:nvPr/>
        </p:nvSpPr>
        <p:spPr bwMode="white">
          <a:xfrm>
            <a:off x="276462" y="6032500"/>
            <a:ext cx="593189" cy="519176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  <a:extLst/>
        </p:spPr>
        <p:txBody>
          <a:bodyPr vert="horz" wrap="square" lIns="121899" tIns="60949" rIns="121899" bIns="60949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28669" y="1600200"/>
            <a:ext cx="8329031" cy="2680127"/>
          </a:xfrm>
        </p:spPr>
        <p:txBody>
          <a:bodyPr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28669" y="4344915"/>
            <a:ext cx="7516442" cy="1116085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32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C2C6F8EA-316C-41DE-B9A4-EDCC3A85ED9A}" type="datetimeFigureOut">
              <a:rPr lang="en-US" smtClean="0"/>
              <a:pPr/>
              <a:t>7/27/19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66412" y="6356351"/>
            <a:ext cx="609441" cy="365125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DC1BBB0-96F0-4077-A278-0F3FB5C104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955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7/27/19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40880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black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8" name="Rectangle 7"/>
          <p:cNvSpPr/>
          <p:nvPr/>
        </p:nvSpPr>
        <p:spPr bwMode="ltGray">
          <a:xfrm>
            <a:off x="617143" y="0"/>
            <a:ext cx="60944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87843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 bwMode="black">
          <a:xfrm>
            <a:off x="617143" y="736219"/>
            <a:ext cx="609441" cy="609600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11" name="Straight Connector 10"/>
          <p:cNvCxnSpPr/>
          <p:nvPr/>
        </p:nvCxnSpPr>
        <p:spPr bwMode="white">
          <a:xfrm>
            <a:off x="617143" y="7362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 bwMode="white">
          <a:xfrm>
            <a:off x="617143" y="13458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i"/>
          <p:cNvSpPr>
            <a:spLocks/>
          </p:cNvSpPr>
          <p:nvPr/>
        </p:nvSpPr>
        <p:spPr bwMode="white">
          <a:xfrm rot="5400000">
            <a:off x="756095" y="898102"/>
            <a:ext cx="336023" cy="294097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cxnSp>
        <p:nvCxnSpPr>
          <p:cNvPr id="14" name="Straight Connector 13"/>
          <p:cNvCxnSpPr/>
          <p:nvPr/>
        </p:nvCxnSpPr>
        <p:spPr bwMode="white">
          <a:xfrm>
            <a:off x="617143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9612" y="685800"/>
            <a:ext cx="1787526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98613" y="685800"/>
            <a:ext cx="7848599" cy="54864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7/27/19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12817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7/27/19</a:t>
            </a:fld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85532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 bwMode="black">
          <a:xfrm>
            <a:off x="11579384" y="5638800"/>
            <a:ext cx="609441" cy="12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0" name="Rectangle 19"/>
          <p:cNvSpPr/>
          <p:nvPr/>
        </p:nvSpPr>
        <p:spPr bwMode="gray">
          <a:xfrm>
            <a:off x="11274663" y="5638800"/>
            <a:ext cx="304721" cy="1219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4" name="Rectangle 23"/>
          <p:cNvSpPr/>
          <p:nvPr/>
        </p:nvSpPr>
        <p:spPr bwMode="gray">
          <a:xfrm>
            <a:off x="1216152" y="5638800"/>
            <a:ext cx="609441" cy="12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1" name="Rectangle 20"/>
          <p:cNvSpPr/>
          <p:nvPr/>
        </p:nvSpPr>
        <p:spPr bwMode="ltGray">
          <a:xfrm>
            <a:off x="0" y="5638800"/>
            <a:ext cx="12188825" cy="1219200"/>
          </a:xfrm>
          <a:prstGeom prst="rect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cxnSp>
        <p:nvCxnSpPr>
          <p:cNvPr id="22" name="Straight Connector 21"/>
          <p:cNvCxnSpPr/>
          <p:nvPr/>
        </p:nvCxnSpPr>
        <p:spPr bwMode="white">
          <a:xfrm>
            <a:off x="11573293" y="5638800"/>
            <a:ext cx="0" cy="1219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 bwMode="black">
          <a:xfrm>
            <a:off x="0" y="5643132"/>
            <a:ext cx="1216152" cy="1214868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8" name="Pi"/>
          <p:cNvSpPr>
            <a:spLocks/>
          </p:cNvSpPr>
          <p:nvPr/>
        </p:nvSpPr>
        <p:spPr bwMode="white">
          <a:xfrm>
            <a:off x="276462" y="6032500"/>
            <a:ext cx="593189" cy="519176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  <a:extLst/>
        </p:spPr>
        <p:txBody>
          <a:bodyPr vert="horz" wrap="square" lIns="121899" tIns="60949" rIns="121899" bIns="60949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cxnSp>
        <p:nvCxnSpPr>
          <p:cNvPr id="23" name="Straight Connector 22"/>
          <p:cNvCxnSpPr/>
          <p:nvPr/>
        </p:nvCxnSpPr>
        <p:spPr bwMode="white">
          <a:xfrm>
            <a:off x="1216152" y="5638800"/>
            <a:ext cx="0" cy="1219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 bwMode="black">
          <a:xfrm>
            <a:off x="11579384" y="0"/>
            <a:ext cx="609441" cy="60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7" name="Rectangle 26"/>
          <p:cNvSpPr/>
          <p:nvPr/>
        </p:nvSpPr>
        <p:spPr bwMode="gray">
          <a:xfrm>
            <a:off x="11274663" y="0"/>
            <a:ext cx="304721" cy="609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8" name="Rectangle 27"/>
          <p:cNvSpPr/>
          <p:nvPr/>
        </p:nvSpPr>
        <p:spPr bwMode="gray">
          <a:xfrm>
            <a:off x="1218883" y="0"/>
            <a:ext cx="609441" cy="60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9" name="Rectangle 28"/>
          <p:cNvSpPr/>
          <p:nvPr/>
        </p:nvSpPr>
        <p:spPr>
          <a:xfrm>
            <a:off x="-2" y="0"/>
            <a:ext cx="1218883" cy="609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30" name="Rectangle 29"/>
          <p:cNvSpPr/>
          <p:nvPr/>
        </p:nvSpPr>
        <p:spPr bwMode="ltGray">
          <a:xfrm>
            <a:off x="0" y="0"/>
            <a:ext cx="12188825" cy="609600"/>
          </a:xfrm>
          <a:prstGeom prst="rect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cxnSp>
        <p:nvCxnSpPr>
          <p:cNvPr id="31" name="Straight Connector 30"/>
          <p:cNvCxnSpPr/>
          <p:nvPr/>
        </p:nvCxnSpPr>
        <p:spPr bwMode="white">
          <a:xfrm>
            <a:off x="11573293" y="0"/>
            <a:ext cx="0" cy="6096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/>
          <p:cNvSpPr/>
          <p:nvPr/>
        </p:nvSpPr>
        <p:spPr bwMode="black">
          <a:xfrm>
            <a:off x="0" y="0"/>
            <a:ext cx="1216152" cy="609600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cxnSp>
        <p:nvCxnSpPr>
          <p:cNvPr id="33" name="Straight Connector 32"/>
          <p:cNvCxnSpPr/>
          <p:nvPr/>
        </p:nvCxnSpPr>
        <p:spPr bwMode="white">
          <a:xfrm>
            <a:off x="1218884" y="0"/>
            <a:ext cx="0" cy="6096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98613" y="1600201"/>
            <a:ext cx="8283272" cy="2654064"/>
          </a:xfrm>
        </p:spPr>
        <p:txBody>
          <a:bodyPr anchor="b">
            <a:normAutofit/>
          </a:bodyPr>
          <a:lstStyle>
            <a:lvl1pPr algn="l">
              <a:defRPr sz="54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98613" y="4259996"/>
            <a:ext cx="7264623" cy="1150203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C2C6F8EA-316C-41DE-B9A4-EDCC3A85ED9A}" type="datetimeFigureOut">
              <a:rPr lang="en-US" smtClean="0"/>
              <a:pPr/>
              <a:t>7/27/19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66571" y="6356351"/>
            <a:ext cx="609441" cy="365125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DC1BBB0-96F0-4077-A278-0F3FB5C104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467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93436" y="1600200"/>
            <a:ext cx="4814586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61651" y="1600200"/>
            <a:ext cx="4814586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 baseline="0"/>
            </a:lvl6pPr>
            <a:lvl7pPr>
              <a:defRPr sz="1800" baseline="0"/>
            </a:lvl7pPr>
            <a:lvl8pPr>
              <a:defRPr sz="1800" baseline="0"/>
            </a:lvl8pPr>
            <a:lvl9pPr>
              <a:defRPr sz="18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7/27/19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39113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93436" y="1499616"/>
            <a:ext cx="4818888" cy="938784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93436" y="2514706"/>
            <a:ext cx="4814586" cy="365749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57349" y="1499616"/>
            <a:ext cx="4818888" cy="938784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57349" y="2514600"/>
            <a:ext cx="4818888" cy="365556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7/27/19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38358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7/27/19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63578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ltGray">
          <a:xfrm>
            <a:off x="626239" y="0"/>
            <a:ext cx="30472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6" name="Rectangle 5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cxnSp>
        <p:nvCxnSpPr>
          <p:cNvPr id="7" name="Straight Connector 6"/>
          <p:cNvCxnSpPr/>
          <p:nvPr/>
        </p:nvCxnSpPr>
        <p:spPr bwMode="white">
          <a:xfrm>
            <a:off x="617143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 bwMode="gray">
          <a:xfrm>
            <a:off x="10969942" y="0"/>
            <a:ext cx="922621" cy="6858000"/>
          </a:xfrm>
          <a:prstGeom prst="rect">
            <a:avLst/>
          </a:prstGeom>
          <a:solidFill>
            <a:schemeClr val="accent1">
              <a:lumMod val="75000"/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9" name="Rectangle 8"/>
          <p:cNvSpPr/>
          <p:nvPr/>
        </p:nvSpPr>
        <p:spPr bwMode="black">
          <a:xfrm>
            <a:off x="11892563" y="0"/>
            <a:ext cx="304721" cy="6858000"/>
          </a:xfrm>
          <a:prstGeom prst="rect">
            <a:avLst/>
          </a:pr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7/27/19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DC1BBB0-96F0-4077-A278-0F3FB5C104D3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8381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gray">
          <a:xfrm>
            <a:off x="621792" y="0"/>
            <a:ext cx="4147717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9" name="Rectangle 8"/>
          <p:cNvSpPr/>
          <p:nvPr/>
        </p:nvSpPr>
        <p:spPr bwMode="lt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cxnSp>
        <p:nvCxnSpPr>
          <p:cNvPr id="10" name="Straight Connector 9"/>
          <p:cNvCxnSpPr/>
          <p:nvPr/>
        </p:nvCxnSpPr>
        <p:spPr bwMode="white">
          <a:xfrm>
            <a:off x="621792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 bwMode="gray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white">
          <a:xfrm>
            <a:off x="1074240" y="381000"/>
            <a:ext cx="3293422" cy="1371600"/>
          </a:xfrm>
        </p:spPr>
        <p:txBody>
          <a:bodyPr anchor="b">
            <a:normAutofit/>
          </a:bodyPr>
          <a:lstStyle>
            <a:lvl1pPr algn="l">
              <a:defRPr sz="2800" b="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0251" y="482600"/>
            <a:ext cx="6195986" cy="56896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 baseline="0"/>
            </a:lvl8pPr>
            <a:lvl9pPr>
              <a:defRPr sz="18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white">
          <a:xfrm>
            <a:off x="1074240" y="1828800"/>
            <a:ext cx="3293422" cy="43434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7/27/19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18043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8" name="Rectangle 7"/>
          <p:cNvSpPr/>
          <p:nvPr/>
        </p:nvSpPr>
        <p:spPr bwMode="black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9" name="Rectangle 8"/>
          <p:cNvSpPr/>
          <p:nvPr/>
        </p:nvSpPr>
        <p:spPr bwMode="ltGray">
          <a:xfrm>
            <a:off x="4875530" y="0"/>
            <a:ext cx="7017034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4240" y="381000"/>
            <a:ext cx="3293422" cy="1371600"/>
          </a:xfrm>
        </p:spPr>
        <p:txBody>
          <a:bodyPr anchor="b">
            <a:normAutofit/>
          </a:bodyPr>
          <a:lstStyle>
            <a:lvl1pPr algn="l">
              <a:defRPr sz="2800" b="0" cap="all" baseline="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 bwMode="auto">
          <a:xfrm>
            <a:off x="5180251" y="482600"/>
            <a:ext cx="6195986" cy="5689600"/>
          </a:xfrm>
          <a:ln w="19050">
            <a:solidFill>
              <a:schemeClr val="bg1"/>
            </a:solidFill>
          </a:ln>
        </p:spPr>
        <p:txBody>
          <a:bodyPr>
            <a:normAutofit/>
          </a:bodyPr>
          <a:lstStyle>
            <a:lvl1pPr marL="0" indent="0">
              <a:buNone/>
              <a:defRPr sz="2800" baseline="0">
                <a:solidFill>
                  <a:schemeClr val="tx2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4240" y="1828800"/>
            <a:ext cx="3293422" cy="43434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C2C6F8EA-316C-41DE-B9A4-EDCC3A85ED9A}" type="datetimeFigureOut">
              <a:rPr lang="en-US" smtClean="0"/>
              <a:pPr/>
              <a:t>7/27/19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DC1BBB0-96F0-4077-A278-0F3FB5C104D3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 bwMode="white">
          <a:xfrm>
            <a:off x="11879867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3900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gray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8" name="Rectangle 7"/>
          <p:cNvSpPr/>
          <p:nvPr/>
        </p:nvSpPr>
        <p:spPr bwMode="ltGray">
          <a:xfrm>
            <a:off x="617143" y="0"/>
            <a:ext cx="60944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87843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3" name="Rectangle 12"/>
          <p:cNvSpPr/>
          <p:nvPr/>
        </p:nvSpPr>
        <p:spPr bwMode="black">
          <a:xfrm>
            <a:off x="617143" y="736219"/>
            <a:ext cx="609441" cy="609600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14" name="Straight Connector 13"/>
          <p:cNvCxnSpPr/>
          <p:nvPr/>
        </p:nvCxnSpPr>
        <p:spPr bwMode="white">
          <a:xfrm>
            <a:off x="617143" y="7362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 bwMode="white">
          <a:xfrm>
            <a:off x="617143" y="13458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i"/>
          <p:cNvSpPr>
            <a:spLocks/>
          </p:cNvSpPr>
          <p:nvPr/>
        </p:nvSpPr>
        <p:spPr bwMode="white">
          <a:xfrm>
            <a:off x="756095" y="898102"/>
            <a:ext cx="336023" cy="294097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cxnSp>
        <p:nvCxnSpPr>
          <p:cNvPr id="16" name="Straight Connector 15"/>
          <p:cNvCxnSpPr/>
          <p:nvPr/>
        </p:nvCxnSpPr>
        <p:spPr bwMode="white">
          <a:xfrm>
            <a:off x="617143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93436" y="177800"/>
            <a:ext cx="9782801" cy="12398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93436" y="1600200"/>
            <a:ext cx="9782801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80250" y="6356351"/>
            <a:ext cx="12188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all" baseline="0">
                <a:solidFill>
                  <a:schemeClr val="tx1"/>
                </a:solidFill>
              </a:defRPr>
            </a:lvl1pPr>
          </a:lstStyle>
          <a:p>
            <a:fld id="{C2C6F8EA-316C-41DE-B9A4-EDCC3A85ED9A}" type="datetimeFigureOut">
              <a:rPr lang="en-US" smtClean="0"/>
              <a:pPr/>
              <a:t>7/27/19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95933" y="6356351"/>
            <a:ext cx="39740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66796" y="6356351"/>
            <a:ext cx="6094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all" baseline="0">
                <a:solidFill>
                  <a:schemeClr val="tx1"/>
                </a:solidFill>
              </a:defRPr>
            </a:lvl1pPr>
          </a:lstStyle>
          <a:p>
            <a:fld id="{7DC1BBB0-96F0-4077-A278-0F3FB5C104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3223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46888" indent="-246888" algn="l" defTabSz="914400" rtl="0" eaLnBrk="1" latinLnBrk="0" hangingPunct="1">
        <a:lnSpc>
          <a:spcPct val="90000"/>
        </a:lnSpc>
        <a:spcBef>
          <a:spcPts val="1400"/>
        </a:spcBef>
        <a:buFont typeface="Euphemia" pitchFamily="34" charset="0"/>
        <a:buChar char="›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1264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7840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44168" indent="-246888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0992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07568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44144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80720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17296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1.mp4"/><Relationship Id="rId2" Type="http://schemas.openxmlformats.org/officeDocument/2006/relationships/tags" Target="../tags/tag1.xml"/><Relationship Id="rId1" Type="http://schemas.openxmlformats.org/officeDocument/2006/relationships/video" Target="NULL" TargetMode="Externa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2" Type="http://schemas.openxmlformats.org/officeDocument/2006/relationships/tags" Target="../tags/tag2.xml"/><Relationship Id="rId1" Type="http://schemas.openxmlformats.org/officeDocument/2006/relationships/video" Target="NULL" TargetMode="Externa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3.mp4"/><Relationship Id="rId7" Type="http://schemas.microsoft.com/office/2011/relationships/inkAction" Target="../ink/inkAction1.xml"/><Relationship Id="rId2" Type="http://schemas.openxmlformats.org/officeDocument/2006/relationships/tags" Target="../tags/tag3.xml"/><Relationship Id="rId1" Type="http://schemas.openxmlformats.org/officeDocument/2006/relationships/video" Target="NULL" TargetMode="Externa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4.mp4"/><Relationship Id="rId7" Type="http://schemas.microsoft.com/office/2011/relationships/inkAction" Target="../ink/inkAction2.xml"/><Relationship Id="rId2" Type="http://schemas.openxmlformats.org/officeDocument/2006/relationships/tags" Target="../tags/tag5.xml"/><Relationship Id="rId1" Type="http://schemas.openxmlformats.org/officeDocument/2006/relationships/video" Target="NULL" TargetMode="Externa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6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5.mp4"/><Relationship Id="rId7" Type="http://schemas.microsoft.com/office/2011/relationships/inkAction" Target="../ink/inkAction3.xml"/><Relationship Id="rId2" Type="http://schemas.openxmlformats.org/officeDocument/2006/relationships/tags" Target="../tags/tag7.xml"/><Relationship Id="rId1" Type="http://schemas.openxmlformats.org/officeDocument/2006/relationships/video" Target="NULL" TargetMode="Externa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8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tags" Target="../tags/tag9.xml"/><Relationship Id="rId7" Type="http://schemas.microsoft.com/office/2011/relationships/inkAction" Target="../ink/inkAction4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Huffman Codes, cont’d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CLRS Chapter 16.3</a:t>
            </a:r>
          </a:p>
        </p:txBody>
      </p:sp>
      <p:pic>
        <p:nvPicPr>
          <p:cNvPr id="5" name="tmp9526">
            <a:hlinkClick r:id="" action="ppaction://media"/>
          </p:cNvPr>
          <p:cNvPicPr>
            <a:picLocks noChangeAspect="1"/>
          </p:cNvPicPr>
          <p:nvPr>
            <a:videoFile r:link="rId1"/>
            <p:custDataLst>
              <p:tags r:id="rId2"/>
            </p:custDataLst>
            <p:extLst>
              <p:ext uri="{DAA4B4D4-6D71-4841-9C94-3DE7FCFB9230}">
                <p14:media xmlns:p14="http://schemas.microsoft.com/office/powerpoint/2010/main" r:embed="rId3">
                  <p14:trim end="80.9333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700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7519">
        <p:fade/>
      </p:transition>
    </mc:Choice>
    <mc:Fallback xmlns="">
      <p:transition spd="med" advTm="751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How to Construct a Huffman Tree</a:t>
            </a:r>
          </a:p>
        </p:txBody>
      </p:sp>
      <p:sp>
        <p:nvSpPr>
          <p:cNvPr id="2" name="Rectangle 1"/>
          <p:cNvSpPr/>
          <p:nvPr/>
        </p:nvSpPr>
        <p:spPr>
          <a:xfrm>
            <a:off x="1827212" y="1524001"/>
            <a:ext cx="9558939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We will construct the tree that we saw on the previous slides using character frequencies.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We will keep combining two nodes with the two lowest frequencies, f and f’, and the new node will have frequency f + f’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We will stop once all nodes are combined into a tree.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The edges of the tree will be labeled so each node goes to left child on a 0 and right child on a 1.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This will give us the tree/code we used to convert between binary code/our alphabet</a:t>
            </a:r>
          </a:p>
          <a:p>
            <a:endParaRPr lang="en-US" sz="2400" dirty="0">
              <a:solidFill>
                <a:srgbClr val="0070C0"/>
              </a:solidFill>
            </a:endParaRPr>
          </a:p>
          <a:p>
            <a:endParaRPr lang="en-US" sz="2400" dirty="0">
              <a:solidFill>
                <a:srgbClr val="0070C0"/>
              </a:solidFill>
            </a:endParaRPr>
          </a:p>
          <a:p>
            <a:endParaRPr lang="en-US" sz="2400" dirty="0">
              <a:solidFill>
                <a:srgbClr val="0070C0"/>
              </a:solidFill>
            </a:endParaRPr>
          </a:p>
          <a:p>
            <a:endParaRPr lang="en-US" sz="2400" dirty="0">
              <a:solidFill>
                <a:srgbClr val="0070C0"/>
              </a:solidFill>
            </a:endParaRPr>
          </a:p>
        </p:txBody>
      </p:sp>
      <p:pic>
        <p:nvPicPr>
          <p:cNvPr id="3" name="tmp35A">
            <a:hlinkClick r:id="" action="ppaction://media"/>
          </p:cNvPr>
          <p:cNvPicPr>
            <a:picLocks noChangeAspect="1"/>
          </p:cNvPicPr>
          <p:nvPr>
            <a:videoFile r:link="rId1"/>
            <p:custDataLst>
              <p:tags r:id="rId2"/>
            </p:custDataLst>
            <p:extLst>
              <p:ext uri="{DAA4B4D4-6D71-4841-9C94-3DE7FCFB9230}">
                <p14:media xmlns:p14="http://schemas.microsoft.com/office/powerpoint/2010/main" r:embed="rId3">
                  <p14:trim end="2.9818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6207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95315">
        <p:fade/>
      </p:transition>
    </mc:Choice>
    <mc:Fallback xmlns="">
      <p:transition spd="med" advTm="9531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How to Construct a Huffman Tree</a:t>
            </a:r>
          </a:p>
        </p:txBody>
      </p:sp>
      <p:sp>
        <p:nvSpPr>
          <p:cNvPr id="2" name="Rectangle 1"/>
          <p:cNvSpPr/>
          <p:nvPr/>
        </p:nvSpPr>
        <p:spPr>
          <a:xfrm>
            <a:off x="1674812" y="1524000"/>
            <a:ext cx="9711339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A: 80          </a:t>
            </a:r>
          </a:p>
          <a:p>
            <a:r>
              <a:rPr lang="en-US" sz="2400" dirty="0"/>
              <a:t>B: 10</a:t>
            </a:r>
          </a:p>
          <a:p>
            <a:r>
              <a:rPr lang="en-US" sz="2400" dirty="0"/>
              <a:t>C: 4                                                                       A:80</a:t>
            </a:r>
          </a:p>
          <a:p>
            <a:r>
              <a:rPr lang="en-US" sz="2400" dirty="0"/>
              <a:t>D:  2</a:t>
            </a:r>
          </a:p>
          <a:p>
            <a:r>
              <a:rPr lang="en-US" sz="2400" dirty="0"/>
              <a:t>E: 1                                                               B:10 </a:t>
            </a:r>
          </a:p>
          <a:p>
            <a:r>
              <a:rPr lang="en-US" sz="2400" dirty="0"/>
              <a:t>F:  1</a:t>
            </a:r>
          </a:p>
          <a:p>
            <a:r>
              <a:rPr lang="en-US" sz="2400" dirty="0"/>
              <a:t>G: 1</a:t>
            </a:r>
          </a:p>
          <a:p>
            <a:r>
              <a:rPr lang="en-US" sz="2400" dirty="0"/>
              <a:t>H: 1                                                          C:4</a:t>
            </a:r>
          </a:p>
          <a:p>
            <a:endParaRPr lang="en-US" sz="2400" dirty="0"/>
          </a:p>
          <a:p>
            <a:r>
              <a:rPr lang="en-US" sz="2400" dirty="0"/>
              <a:t>                                                      D:2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                                                                E:1    F:1      G:1   H:1 </a:t>
            </a:r>
          </a:p>
          <a:p>
            <a:endParaRPr lang="en-US" sz="2400" dirty="0"/>
          </a:p>
        </p:txBody>
      </p:sp>
      <p:pic>
        <p:nvPicPr>
          <p:cNvPr id="3" name="tmp8225">
            <a:hlinkClick r:id="" action="ppaction://media"/>
          </p:cNvPr>
          <p:cNvPicPr>
            <a:picLocks noChangeAspect="1"/>
          </p:cNvPicPr>
          <p:nvPr>
            <a:videoFile r:link="rId1"/>
            <p:custDataLst>
              <p:tags r:id="rId2"/>
            </p:custDataLst>
            <p:extLst>
              <p:ext uri="{DAA4B4D4-6D71-4841-9C94-3DE7FCFB9230}">
                <p14:media xmlns:p14="http://schemas.microsoft.com/office/powerpoint/2010/main" r:embed="rId3">
                  <p14:trim end="46.3424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7">
            <p14:nvContentPartPr>
              <p14:cNvPr id="4" name="Ink 3"/>
              <p14:cNvContentPartPr/>
              <p14:nvPr>
                <p:custDataLst>
                  <p:tags r:id="rId4"/>
                </p:custDataLst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6228964" y="1339160"/>
              <a:ext cx="4055107" cy="5528894"/>
            </p14:xfrm>
          </p:contentPart>
        </mc:Choice>
        <mc:Fallback xmlns="">
          <p:pic>
            <p:nvPicPr>
              <p:cNvPr id="4" name="Ink 3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219964" y="1330160"/>
                <a:ext cx="4073107" cy="554689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43108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58183">
        <p:fade/>
      </p:transition>
    </mc:Choice>
    <mc:Fallback xmlns="">
      <p:transition spd="med" advTm="25818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Huffman Tree Examples</a:t>
            </a:r>
          </a:p>
        </p:txBody>
      </p:sp>
      <p:sp>
        <p:nvSpPr>
          <p:cNvPr id="2" name="Rectangle 1"/>
          <p:cNvSpPr/>
          <p:nvPr/>
        </p:nvSpPr>
        <p:spPr>
          <a:xfrm>
            <a:off x="1827212" y="1524001"/>
            <a:ext cx="9558939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Even frequencies will result in a “bushy” tree; skewed frequencies will give “skinny” tree.</a:t>
            </a:r>
          </a:p>
          <a:p>
            <a:endParaRPr lang="en-US" sz="2400" dirty="0"/>
          </a:p>
          <a:p>
            <a:r>
              <a:rPr lang="en-US" sz="2400" dirty="0"/>
              <a:t>A: 1						A: 1</a:t>
            </a:r>
          </a:p>
          <a:p>
            <a:r>
              <a:rPr lang="en-US" sz="2400" dirty="0"/>
              <a:t>B: 1						B: 1</a:t>
            </a:r>
          </a:p>
          <a:p>
            <a:r>
              <a:rPr lang="en-US" sz="2400" dirty="0"/>
              <a:t>C: 1						C: 2</a:t>
            </a:r>
          </a:p>
          <a:p>
            <a:r>
              <a:rPr lang="en-US" sz="2400" dirty="0"/>
              <a:t>D: 1   						D: 4</a:t>
            </a:r>
          </a:p>
          <a:p>
            <a:r>
              <a:rPr lang="en-US" sz="2400" dirty="0"/>
              <a:t>E: 1						E: 8</a:t>
            </a:r>
          </a:p>
          <a:p>
            <a:r>
              <a:rPr lang="en-US" sz="2400" dirty="0"/>
              <a:t>F: 1						F: 16</a:t>
            </a:r>
          </a:p>
          <a:p>
            <a:r>
              <a:rPr lang="en-US" sz="2400" dirty="0"/>
              <a:t>G: 1						G: 32	</a:t>
            </a:r>
          </a:p>
          <a:p>
            <a:r>
              <a:rPr lang="en-US" sz="2400" dirty="0"/>
              <a:t>H: 1						H: 64</a:t>
            </a:r>
          </a:p>
        </p:txBody>
      </p:sp>
      <p:pic>
        <p:nvPicPr>
          <p:cNvPr id="3" name="tmp9AF9">
            <a:hlinkClick r:id="" action="ppaction://media"/>
          </p:cNvPr>
          <p:cNvPicPr>
            <a:picLocks noChangeAspect="1"/>
          </p:cNvPicPr>
          <p:nvPr>
            <a:videoFile r:link="rId1"/>
            <p:custDataLst>
              <p:tags r:id="rId2"/>
            </p:custDataLst>
            <p:extLst>
              <p:ext uri="{DAA4B4D4-6D71-4841-9C94-3DE7FCFB9230}">
                <p14:media xmlns:p14="http://schemas.microsoft.com/office/powerpoint/2010/main" r:embed="rId3">
                  <p14:trim end="18.5714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7">
            <p14:nvContentPartPr>
              <p14:cNvPr id="4" name="Ink 3"/>
              <p14:cNvContentPartPr/>
              <p14:nvPr>
                <p:custDataLst>
                  <p:tags r:id="rId4"/>
                </p:custDataLst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697026" y="1855802"/>
              <a:ext cx="8742732" cy="4851252"/>
            </p14:xfrm>
          </p:contentPart>
        </mc:Choice>
        <mc:Fallback xmlns="">
          <p:pic>
            <p:nvPicPr>
              <p:cNvPr id="4" name="Ink 3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688026" y="1846802"/>
                <a:ext cx="8760732" cy="486925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27408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97290">
        <p:fade/>
      </p:transition>
    </mc:Choice>
    <mc:Fallback xmlns="">
      <p:transition spd="med" advTm="29729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Pseudocode for Constructing Huffman Code</a:t>
            </a:r>
          </a:p>
        </p:txBody>
      </p:sp>
      <p:sp>
        <p:nvSpPr>
          <p:cNvPr id="2" name="Rectangle 1"/>
          <p:cNvSpPr/>
          <p:nvPr/>
        </p:nvSpPr>
        <p:spPr>
          <a:xfrm>
            <a:off x="1522412" y="1676400"/>
            <a:ext cx="9558939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Huffman(C)</a:t>
            </a:r>
          </a:p>
          <a:p>
            <a:r>
              <a:rPr lang="en-US" sz="2400" dirty="0"/>
              <a:t>  n=|C|; Q=C                   (Q is a binary min-heap)</a:t>
            </a:r>
          </a:p>
          <a:p>
            <a:r>
              <a:rPr lang="en-US" sz="2400" dirty="0"/>
              <a:t>  for I = 1 to n-1</a:t>
            </a:r>
          </a:p>
          <a:p>
            <a:r>
              <a:rPr lang="en-US" sz="2400" dirty="0"/>
              <a:t>       x = EXTRACT-MIN(Q)</a:t>
            </a:r>
          </a:p>
          <a:p>
            <a:r>
              <a:rPr lang="en-US" sz="2400" dirty="0"/>
              <a:t>       y = EXTRACT-MIN(Q)</a:t>
            </a:r>
          </a:p>
          <a:p>
            <a:r>
              <a:rPr lang="en-US" sz="2400" dirty="0"/>
              <a:t>      allocate a new node z</a:t>
            </a:r>
          </a:p>
          <a:p>
            <a:r>
              <a:rPr lang="en-US" sz="2400" dirty="0"/>
              <a:t>      </a:t>
            </a:r>
            <a:r>
              <a:rPr lang="en-US" sz="2400" dirty="0" err="1"/>
              <a:t>z.left</a:t>
            </a:r>
            <a:r>
              <a:rPr lang="en-US" sz="2400" dirty="0"/>
              <a:t> = x; </a:t>
            </a:r>
            <a:r>
              <a:rPr lang="en-US" sz="2400" dirty="0" err="1"/>
              <a:t>z.right</a:t>
            </a:r>
            <a:r>
              <a:rPr lang="en-US" sz="2400" dirty="0"/>
              <a:t> = y;</a:t>
            </a:r>
          </a:p>
          <a:p>
            <a:r>
              <a:rPr lang="en-US" sz="2400" dirty="0">
                <a:solidFill>
                  <a:srgbClr val="0070C0"/>
                </a:solidFill>
              </a:rPr>
              <a:t>      </a:t>
            </a:r>
            <a:r>
              <a:rPr lang="en-US" sz="2400" dirty="0" err="1"/>
              <a:t>z.freq</a:t>
            </a:r>
            <a:r>
              <a:rPr lang="en-US" sz="2400" dirty="0"/>
              <a:t> =  </a:t>
            </a:r>
            <a:r>
              <a:rPr lang="en-US" sz="2400" dirty="0" err="1"/>
              <a:t>x.freq</a:t>
            </a:r>
            <a:r>
              <a:rPr lang="en-US" sz="2400" dirty="0"/>
              <a:t> + </a:t>
            </a:r>
            <a:r>
              <a:rPr lang="en-US" sz="2400" dirty="0" err="1"/>
              <a:t>y.freq</a:t>
            </a:r>
            <a:endParaRPr lang="en-US" sz="2400" dirty="0"/>
          </a:p>
          <a:p>
            <a:r>
              <a:rPr lang="en-US" sz="2400" dirty="0"/>
              <a:t>      INSERT(Q, z)</a:t>
            </a:r>
          </a:p>
          <a:p>
            <a:r>
              <a:rPr lang="en-US" sz="2400" dirty="0"/>
              <a:t>Return EXTRACT-MIN(Q)</a:t>
            </a:r>
          </a:p>
          <a:p>
            <a:endParaRPr lang="en-US" sz="2400" dirty="0">
              <a:solidFill>
                <a:srgbClr val="0070C0"/>
              </a:solidFill>
            </a:endParaRPr>
          </a:p>
          <a:p>
            <a:endParaRPr lang="en-US" sz="2400" dirty="0">
              <a:solidFill>
                <a:srgbClr val="0070C0"/>
              </a:solidFill>
            </a:endParaRPr>
          </a:p>
        </p:txBody>
      </p:sp>
      <p:pic>
        <p:nvPicPr>
          <p:cNvPr id="5" name="tmp70BD">
            <a:hlinkClick r:id="" action="ppaction://media"/>
          </p:cNvPr>
          <p:cNvPicPr>
            <a:picLocks noChangeAspect="1"/>
          </p:cNvPicPr>
          <p:nvPr>
            <a:videoFile r:link="rId1"/>
            <p:custDataLst>
              <p:tags r:id="rId2"/>
            </p:custDataLst>
            <p:extLst>
              <p:ext uri="{DAA4B4D4-6D71-4841-9C94-3DE7FCFB9230}">
                <p14:media xmlns:p14="http://schemas.microsoft.com/office/powerpoint/2010/main" r:embed="rId3">
                  <p14:trim end="25.6258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7">
            <p14:nvContentPartPr>
              <p14:cNvPr id="6" name="Ink 5"/>
              <p14:cNvContentPartPr/>
              <p14:nvPr>
                <p:custDataLst>
                  <p:tags r:id="rId4"/>
                </p:custDataLst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3449912" y="2192220"/>
              <a:ext cx="2395246" cy="2663332"/>
            </p14:xfrm>
          </p:contentPart>
        </mc:Choice>
        <mc:Fallback xmlns="">
          <p:pic>
            <p:nvPicPr>
              <p:cNvPr id="6" name="Ink 5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440913" y="2183220"/>
                <a:ext cx="2413245" cy="268133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83286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12739">
        <p:fade/>
      </p:transition>
    </mc:Choice>
    <mc:Fallback xmlns="">
      <p:transition spd="med" advTm="21273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Analysis of Huffman Tree Algorithm</a:t>
            </a:r>
          </a:p>
        </p:txBody>
      </p:sp>
      <p:sp>
        <p:nvSpPr>
          <p:cNvPr id="2" name="Rectangle 1"/>
          <p:cNvSpPr/>
          <p:nvPr/>
        </p:nvSpPr>
        <p:spPr>
          <a:xfrm>
            <a:off x="1522412" y="1676400"/>
            <a:ext cx="9558939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Huffman(C)</a:t>
            </a:r>
          </a:p>
          <a:p>
            <a:r>
              <a:rPr lang="en-US" sz="2400" dirty="0"/>
              <a:t>  n=|C|; Q=C                   (Q is a binary min-heap)</a:t>
            </a:r>
          </a:p>
          <a:p>
            <a:r>
              <a:rPr lang="en-US" sz="2400" dirty="0"/>
              <a:t>  for I = 1 to n-1</a:t>
            </a:r>
          </a:p>
          <a:p>
            <a:r>
              <a:rPr lang="en-US" sz="2400" dirty="0"/>
              <a:t>       x = EXTRACT-MIN(Q)</a:t>
            </a:r>
          </a:p>
          <a:p>
            <a:r>
              <a:rPr lang="en-US" sz="2400" dirty="0"/>
              <a:t>       y = EXTRACT-MIN(Q)</a:t>
            </a:r>
          </a:p>
          <a:p>
            <a:r>
              <a:rPr lang="en-US" sz="2400" dirty="0"/>
              <a:t>      allocate a new node z</a:t>
            </a:r>
          </a:p>
          <a:p>
            <a:r>
              <a:rPr lang="en-US" sz="2400" dirty="0"/>
              <a:t>      </a:t>
            </a:r>
            <a:r>
              <a:rPr lang="en-US" sz="2400" dirty="0" err="1"/>
              <a:t>z.left</a:t>
            </a:r>
            <a:r>
              <a:rPr lang="en-US" sz="2400" dirty="0"/>
              <a:t> = x; </a:t>
            </a:r>
            <a:r>
              <a:rPr lang="en-US" sz="2400" dirty="0" err="1"/>
              <a:t>z.right</a:t>
            </a:r>
            <a:r>
              <a:rPr lang="en-US" sz="2400" dirty="0"/>
              <a:t> = y;</a:t>
            </a:r>
          </a:p>
          <a:p>
            <a:r>
              <a:rPr lang="en-US" sz="2400" dirty="0">
                <a:solidFill>
                  <a:srgbClr val="0070C0"/>
                </a:solidFill>
              </a:rPr>
              <a:t>      </a:t>
            </a:r>
            <a:r>
              <a:rPr lang="en-US" sz="2400" dirty="0" err="1"/>
              <a:t>z.freq</a:t>
            </a:r>
            <a:r>
              <a:rPr lang="en-US" sz="2400" dirty="0"/>
              <a:t> =  </a:t>
            </a:r>
            <a:r>
              <a:rPr lang="en-US" sz="2400" dirty="0" err="1"/>
              <a:t>x.freq</a:t>
            </a:r>
            <a:r>
              <a:rPr lang="en-US" sz="2400" dirty="0"/>
              <a:t> + </a:t>
            </a:r>
            <a:r>
              <a:rPr lang="en-US" sz="2400" dirty="0" err="1"/>
              <a:t>y.freq</a:t>
            </a:r>
            <a:endParaRPr lang="en-US" sz="2400" dirty="0"/>
          </a:p>
          <a:p>
            <a:r>
              <a:rPr lang="en-US" sz="2400" dirty="0"/>
              <a:t>      INSERT(Q, z)</a:t>
            </a:r>
          </a:p>
          <a:p>
            <a:r>
              <a:rPr lang="en-US" sz="2400" dirty="0"/>
              <a:t>Return EXTRACT-MIN(Q)</a:t>
            </a:r>
          </a:p>
          <a:p>
            <a:endParaRPr lang="en-US" sz="2400" dirty="0">
              <a:solidFill>
                <a:srgbClr val="0070C0"/>
              </a:solidFill>
            </a:endParaRPr>
          </a:p>
          <a:p>
            <a:r>
              <a:rPr lang="en-US" sz="2800" dirty="0">
                <a:solidFill>
                  <a:srgbClr val="0070C0"/>
                </a:solidFill>
                <a:latin typeface="+mj-lt"/>
                <a:cs typeface="Times New Roman" panose="02020603050405020304" pitchFamily="18" charset="0"/>
              </a:rPr>
              <a:t>Θ(n log n) altogether</a:t>
            </a:r>
            <a:endParaRPr lang="en-US" sz="2800" dirty="0">
              <a:solidFill>
                <a:srgbClr val="0070C0"/>
              </a:solidFill>
              <a:latin typeface="+mj-lt"/>
            </a:endParaRPr>
          </a:p>
          <a:p>
            <a:r>
              <a:rPr lang="en-US" sz="2400" dirty="0">
                <a:solidFill>
                  <a:srgbClr val="0070C0"/>
                </a:solidFill>
              </a:rPr>
              <a:t>Returns </a:t>
            </a:r>
            <a:r>
              <a:rPr lang="en-US" sz="2400">
                <a:solidFill>
                  <a:srgbClr val="0070C0"/>
                </a:solidFill>
              </a:rPr>
              <a:t>optimal Huffman Tree</a:t>
            </a:r>
            <a:endParaRPr lang="en-US" sz="2400" dirty="0">
              <a:solidFill>
                <a:srgbClr val="0070C0"/>
              </a:solidFill>
            </a:endParaRPr>
          </a:p>
        </p:txBody>
      </p:sp>
      <p:pic>
        <p:nvPicPr>
          <p:cNvPr id="3" name="tmpB0E2">
            <a:hlinkClick r:id="" action="ppaction://media"/>
          </p:cNvPr>
          <p:cNvPicPr>
            <a:picLocks noChangeAspect="1"/>
          </p:cNvPicPr>
          <p:nvPr>
            <a:videoFile r:link="rId2"/>
            <p:custDataLst>
              <p:tags r:id="rId3"/>
            </p:custDataLst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7">
            <p14:nvContentPartPr>
              <p14:cNvPr id="4" name="Ink 3"/>
              <p14:cNvContentPartPr/>
              <p14:nvPr>
                <p:custDataLst>
                  <p:tags r:id="rId4"/>
                </p:custDataLst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595651" y="2043235"/>
              <a:ext cx="7834403" cy="4477588"/>
            </p14:xfrm>
          </p:contentPart>
        </mc:Choice>
        <mc:Fallback xmlns="">
          <p:pic>
            <p:nvPicPr>
              <p:cNvPr id="4" name="Ink 3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586651" y="2034234"/>
                <a:ext cx="7852403" cy="449558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90918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79836">
        <p:fade/>
      </p:transition>
    </mc:Choice>
    <mc:Fallback xmlns="">
      <p:transition spd="med" advTm="7983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7519|recordLength=7599|start=0|end=7519|audioFormat={00001610-0000-0010-8000-00AA00389B71}|audioRate=44100|muted=false|volume=0.8|fadeIn=0|fadeOut=0|videoFormat={34363248-0000-0010-8000-00AA00389B71}|videoRate=15|videoWidth=256|videoHeight=256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AAEAAAD/////AQAAAAAAAAAMAgAAAE9BdXRob3JQUFQsIFZlcnNpb249MC4xLjYyMzYuMCwgQ3VsdHVyZT1uZXV0cmFsLCBQdWJsaWNLZXlUb2tlbj0zMWJmMzg1NmFkMzY0ZTM1BQEAAAALSW5rTWF0dGVyVjEEAAAABVNjYWxlDUxpc3RgMStfaXRlbXMMTGlzdGAxK19zaXplD0xpc3RgMStfdmVyc2lvbgAEAAALF1NoYXJlZC5JbmtpbmcuSW5rQXRvbVtdAgAAAAgIAgAAAP8zPz8JAwAAADIAAAA1AAAABwMAAAAAAQAAAEAAAAAECUlua0F0b21WMQIAAAAJBAAAAAkFAAAACQYAAAAJBwAAAAkIAAAACQkAAAAJCgAAAAkLAAAACQwAAAAJDQAAAAkOAAAACQ8AAAAJEAAAAAkRAAAACRIAAAAJEwAAAAkUAAAACRUAAAAJFgAAAAkXAAAACRgAAAAJGQAAAAkaAAAACRsAAAAJHAAAAAkdAAAACR4AAAAJHwAAAAkgAAAACSEAAAAJIgAAAAkjAAAACSQAAAAJJQAAAAkmAAAACScAAAAJKAAAAAkpAAAACSoAAAAJKwAAAAksAAAACS0AAAAJLgAAAAkvAAAACTAAAAAJMQAAAAkyAAAACTMAAAAJNAAAAAk1AAAADQ4FBAAAAAtQZW5TdHJva2VWMQQAAAAKQXR0cmlidXRlcwVUcmFjZQlTdGFydFRpbWUEVHlwZQQEAAQPUGVuQXR0cmlidXRlc1YxAgAAAApJbmtUcmFjZVYxAgAAABAMQWN0aW9uVHlwZVYxAgAAAAIAAAAJNgAAAAk3AAAAJSMAAAAAAAAFyP///wxBY3Rpb25UeXBlVjEBAAAAB3ZhbHVlX18ACAIAAAAAAAAAAQUAAAAEAAAACTkAAAAJOgAAAMpLAAAAAAAAAcX////I////AAAAAAEGAAAABAAAAAk8AAAACT0AAAD+TwAAAAAAAAHC////yP///wAAAAABBwAAAAQAAAAJPwAAAAlAAAAAklEAAAAAAAABv////8j///8AAAAAAQgAAAAEAAAACUIAAAAJQwAAAC1TAAAAAAAAAbz////I////AAAAAAEJAAAABAAAAAlFAAAACUYAAAAaVgAAAAAAAAG5////yP///wAAAAABCgAAAAQAAAAJSAAAAAlJAAAAsmUAAAAAAAABtv///8j///8AAAAAAQsAAAAEAAAACUsAAAAJTAAAAPBxAAAAAAAAAbP////I////AAAAAAEMAAAABAAAAAlOAAAACU8AAADldQAAAAAAAAGw////yP///wAAAAABDQAAAAQAAAAJUQAAAAlSAAAAmHcAAAAAAAABrf///8j///8AAAAAAQ4AAAAEAAAACVQAAAAJVQAAAE59AAAAAAAAAar////I////AAAAAAEPAAAABAAAAAlXAAAACVgAAADEgQAAAAAAAAGn////yP///wAAAAABEAAAAAQAAAAJWgAAAAlbAAAABYQAAAAAAAABpP///8j///8AAAAAAREAAAAEAAAACV0AAAAJXgAAAI+HAAAAAAAAAaH////I////AAAAAAESAAAABAAAAAlgAAAACWEAAAC4igAAAAAAAAGe////yP///wAAAAABEwAAAAQAAAAJYwAAAAlkAAAA+5MAAAAAAAABm////8j///8AAAAAARQAAAAEAAAACWYAAAAJZwAAAIicAAAAAAAAAZj////I////AAAAAAEVAAAABAAAAAlpAAAACWoAAAAengAAAAAAAAGV////yP///wAAAAABFgAAAAQAAAAJbAAAAAltAAAAAqAAAAAAAAABkv///8j///8AAAAAARcAAAAEAAAACW8AAAAJcAAAAE6jAAAAAAAAAY/////I////AAAAAAEYAAAABAAAAAlyAAAACXMAAAB/pQAAAAAAAAGM////yP///wAAAAABGQAAAAQAAAAJdQAAAAl2AAAAyKYAAAAAAAABif///8j///8AAAAAARoAAAAEAAAACXgAAAAJeQAAAN7DAAAAAAAAAYb////I////AAAAAAEbAAAABAAAAAl7AAAACXwAAABWxgAAAAAAAAGD////yP///wAAAAABHAAAAAQAAAAJfgAAAAl/AAAA7McAAAAAAAABgP///8j///8AAAAAAR0AAAAEAAAACYEAAAAJggAAAFPJAAAAAAAAAX3////I////AAAAAAEeAAAABAAAAAmEAAAACYUAAAB2ywAAAAAAAAF6////yP///wAAAAABHwAAAAQAAAAJhwAAAAmIAAAAbMwAAAAAAAABd////8j///8AAAAAASAAAAAEAAAACYoAAAAJiwAAABLOAAAAAAAAAXT////I////AAAAAAEhAAAABAAAAAmNAAAACY4AAABC0QAAAAAAAAFx////yP///wAAAAABIgAAAAQAAAAJkAAAAAmRAAAAs9MAAAAAAAABbv///8j///8AAAAAASMAAAAEAAAACZMAAAAJlAAAABTZAAAAAAAAAWv////I////AAAAAAEkAAAABAAAAAmWAAAACZcAAAB62wAAAAAAAAFo////yP///wAAAAABJQAAAAQAAAAJmQAAAAmaAAAAq90AAAAAAAABZf///8j///8AAAAAASYAAAAEAAAACZwAAAAJnQAAABrgAAAAAAAAAWL////I////AAAAAAEnAAAABAAAAAmfAAAACaAAAAAt4gAAAAAAAAFf////yP///wAAAAABKAAAAAQAAAAJogAAAAmjAAAApOMAAAAAAAABXP///8j///8AAAAAASkAAAAEAAAACaUAAAAJpgAAAI7kAAAAAAAAAVn////I////AAAAAAEqAAAABAAAAAmoAAAACakAAABW5gAAAAAAAAFW////yP///wAAAAABKwAAAAQAAAAJqwAAAAmsAAAAcekAAAAAAAABU////8j///8AAAAAASwAAAAEAAAACa4AAAAJrwAAAILrAAAAAAAAAVD////I////AAAAAAEtAAAABAAAAAmxAAAACbIAAADd8QAAAAAAAAFN////yP///wAAAAABLgAAAAQAAAAJtAAAAAm1AAAAQPYAAAAAAAABSv///8j///8AAAAAAS8AAAAEAAAACbcAAAAJuAAAAPr3AAAAAAAAAUf////I////AAAAAAEwAAAABAAAAAm6AAAACbsAAAAr+gAAAAAAAAFE////yP///wAAAAABMQAAAAQAAAAJvQAAAAm+AAAAKf0AAAAAAAABQf///8j///8AAAAAATIAAAAEAAAACcAAAAAJwQAAAFT+AAAAAAAAAT7////I////AAAAAAEzAAAABAAAAAnDAAAACcQAAABIAAEAAAAAAAE7////yP///wAAAAABNAAAAAQAAAAJxgAAAAnHAAAAHQUBAAAAAAABOP///8j///8AAAAAATUAAAAEAAAACckAAAAJygAAAMkIAQAAAAAAATX////I////AAAAAAU2AAAAD1BlbkF0dHJpYnV0ZXNWMQoAAAAHX2NvbG9yQQdfY29sb3JSB19jb2xvckcHX2NvbG9yQgpGaXRUb0N1cnZlBkhlaWdodA5JZ25vcmVQcmVzc3VyZQ1Jc0hpZ2hsaWdodGVyBVNoYXBlBVdpZHRoAAAAAAAAAAAEAAICAgIBBgEBDEJydXNoU2hhcGVWMQIAAAAGAgAAAP//AAAAAAAAAAAACEAAAAU0////DEJydXNoU2hhcGVWMQEAAAAHdmFsdWVfXwAIAgAAAAEAAAAAAAAAAAAIQAU3AAAACklua1RyYWNlVjEDAAAADUxpc3RgMStfaXRlbXMMTGlzdGAxK19zaXplD0xpc3RgMStfdmVyc2lvbgQAABhTaGFyZWQuSW5raW5nLklua1BvaW50W10CAAAACAgCAAAACc0AAABzAAAAcwAAAAE5AAAANgAAAP//AAAAAAAAAAAACEAAAAEy////NP///wEAAAAAAAAAAAAIQAE6AAAANwAAAAnPAAAANgAAADYAAAABPAAAADYAAAD//wAAAAAAAAAAAAhAAAABMP///zT///8BAAAAAAAAAAAACEABPQAAADcAAAAJ0QAAAAwAAAAMAAAAAT8AAAA2AAAA//8AAAAAAAAAAAAIQAAAAS7///80////AQAAAAAAAAAAAAhAAUAAAAA3AAAACdMAAAAWAAAAFgAAAAFCAAAANgAAAP//AAAAAAAAAAAACEAAAAEs////NP///wEAAAAAAAAAAAAIQAFDAAAANwAAAAnVAAAANQAAADUAAAABRQAAADYAAAD//wAAAAAAAAAAAAhAAAABKv///zT///8BAAAAAAAAAAAACEABRgAAADcAAAAJ1wAAABYAAAAWAAAAAUgAAAA2AAAA//8AAAAAAAAAAAAIQAAAASj///80////AQAAAAAAAAAAAAhAAUkAAAA3AAAACdkAAAAuAAAALgAAAAFLAAAANgAAAP//AAAAAAAAAAAACEAAAAEm////NP///wEAAAAAAAAAAAAIQAFMAAAANwAAAAnbAAAAMgAAADIAAAABTgAAADYAAAD//wAAAAAAAAAAAAhAAAABJP///zT///8BAAAAAAAAAAAACEABTwAAADcAAAAJ3QAAAAsAAAALAAAAAVEAAAA2AAAA//8AAAAAAAAAAAAIQAAAASL///80////AQAAAAAAAAAAAAhAAVIAAAA3AAAACd8AAAAUAAAAFAAAAAFUAAAANgAAAP//AAAAAAAAAAAACEAAAAEg////NP///wEAAAAAAAAAAAAIQAFVAAAANwAAAAnhAAAAEQAAABEAAAABVwAAADYAAAD//wAAAAAAAAAAAAhAAAABHv///zT///8BAAAAAAAAAAAACEABWAAAADcAAAAJ4wAAACQAAAAkAAAAAVoAAAA2AAAA//8AAAAAAAAAAAAIQAAAARz///80////AQAAAAAAAAAAAAhAAVsAAAA3AAAACeUAAABAAAAAQAAAAAFdAAAANgAAAP//AAAAAAAAAAAACEAAAAEa////NP///wEAAAAAAAAAAAAIQAFeAAAANwAAAAnnAAAAMgAAADIAAAABYAAAADYAAAD//wAAAAAAAAAAAAhAAAABGP///zT///8BAAAAAAAAAAAACEABYQAAADcAAAAJ6QAAABoAAAAaAAAAAWMAAAA2AAAA//8AAAAAAAAAAAAIQAAAARb///80////AQAAAAAAAAAAAAhAAWQAAAA3AAAACesAAACZAAAAmQAAAAFmAAAANgAAAP//AAAAAAAAAAAACEAAAAEU////NP///wEAAAAAAAAAAAAIQAFnAAAANwAAAAntAAAAFwAAABcAAAABaQAAADYAAAD//wAAAAAAAAAAAAhAAAABEv///zT///8BAAAAAAAAAAAACEABagAAADcAAAAJ7wAAABUAAAAVAAAAAWwAAAA2AAAA//8AAAAAAAAAAAAIQAAAARD///80////AQAAAAAAAAAAAAhAAW0AAAA3AAAACfEAAABCAAAAQgAAAAFvAAAANgAAAP//AAAAAAAAAAAACEAAAAEO////NP///wEAAAAAAAAAAAAIQAFwAAAANwAAAAnzAAAAIAAAACAAAAABcgAAADYAAAD//wAAAAAAAAAAAAhAAAABDP///zT///8BAAAAAAAAAAAACEABcwAAADcAAAAJ9QAAABAAAAAQAAAAAXUAAAA2AAAA//8AAAAAAAAAAAAIQAAAAQr///80////AQAAAAAAAAAAAAhAAXYAAAA3AAAACfcAAAATAAAAEwAAAAF4AAAANgAAAP//AAAAAAAAAAAACEAAAAEI////NP///wEAAAAAAAAAAAAIQAF5AAAANwAAAAn5AAAAKgAAACoAAAABewAAADYAAAD//wAAAAAAAAAAAAhAAAABBv///zT///8BAAAAAAAAAAAACEABfAAAADcAAAAJ+wAAAA8AAAAPAAAAAX4AAAA2AAAA//8AAAAAAAAAAAAIQAAAAQT///80////AQAAAAAAAAAAAAhAAX8AAAA3AAAACf0AAAAXAAAAFwAAAAGBAAAANgAAAP//AAAAAAAAAAAACEAAAAEC////NP///wEAAAAAAAAAAAAIQAGCAAAANwAAAAn/AAAAKQAAACkAAAABhAAAADYAAAD//wAAAAAAAAAAAAhAAAABAP///zT///8BAAAAAAAAAAAACEABhQAAADcAAAAJAQEAABAAAAAQAAAAAYcAAAA2AAAA//8AAAAAAAAAAAAIQAAAAf7+//80////AQAAAAAAAAAAAAhAAYgAAAA3AAAACQMBAAAeAAAAHgAAAAGKAAAANgAAAP//AAAAAAAAAAAACEAAAAH8/v//NP///wEAAAAAAAAAAAAIQAGLAAAANwAAAAkFAQAAOgAAADoAAAABjQAAADYAAAD//wAAAAAAAAAAAAhAAAAB+v7//zT///8BAAAAAAAAAAAACEABjgAAADcAAAAJBwEAAC8AAAAvAAAAAZAAAAA2AAAA//8AAAAAAAAAAAAIQAAAAfj+//80////AQAAAAAAAAAAAAhAAZEAAAA3AAAACQkBAAAVAAAAFQAAAAGTAAAANgAAAP//AAAAAAAAAAAACEAAAAH2/v//NP///wEAAAAAAAAAAAAIQAGUAAAANwAAAAkLAQAAGwAAABsAAAABlgAAADYAAAD//wAAAAAAAAAAAAhAAAAB9P7//zT///8BAAAAAAAAAAAACEABlwAAADcAAAAJDQEAABYAAAAWAAAAAZkAAAA2AAAA//8AAAAAAAAAAAAIQAAAAfL+//80////AQAAAAAAAAAAAAhAAZoAAAA3AAAACQ8BAAAsAAAALAAAAAGcAAAANgAAAP//AAAAAAAAAAAACEAAAAHw/v//NP///wEAAAAAAAAAAAAIQAGdAAAANwAAAAkRAQAADwAAAA8AAAABnwAAADYAAAD//wAAAAAAAAAAAAhAAAAB7v7//zT///8BAAAAAAAAAAAACEABoAAAADcAAAAJEwEAABQAAAAUAAAAAaIAAAA2AAAA//8AAAAAAAAAAAAIQAAAAez+//80////AQAAAAAAAAAAAAhAAaMAAAA3AAAACRUBAAAOAAAADgAAAAGlAAAANgAAAP//AAAAAAAAAAAACEAAAAHq/v//NP///wEAAAAAAAAAAAAIQAGmAAAANwAAAAkXAQAAHQAAAB0AAAABqAAAADYAAAD//wAAAAAAAAAAAAhAAAAB6P7//zT///8BAAAAAAAAAAAACEABqQAAADcAAAAJGQEAADUAAAA1AAAAAasAAAA2AAAA//8AAAAAAAAAAAAIQAAAAeb+//80////AQAAAAAAAAAAAAhAAawAAAA3AAAACRsBAAAnAAAAJwAAAAGuAAAANgAAAP//AAAAAAAAAAAACEAAAAHk/v//NP///wEAAAAAAAAAAAAIQAGvAAAANwAAAAkdAQAADwAAAA8AAAABsQAAADYAAAD//wAAAAAAAAAAAAhAAAAB4v7//zT///8BAAAAAAAAAAAACEABsgAAADcAAAAJHwEAAFgAAABYAAAAAbQAAAA2AAAA//8AAAAAAAAAAAAIQAAAAeD+//80////AQAAAAAAAAAAAAhAAbUAAAA3AAAACSEBAAANAAAADQAAAAG3AAAANgAAAP//AAAAAAAAAAAACEAAAAHe/v//NP///wEAAAAAAAAAAAAIQAG4AAAANwAAAAkjAQAAGAAAABgAAAABugAAADYAAAD//wAAAAAAAAAAAAhAAAAB3P7//zT///8BAAAAAAAAAAAACEABuwAAADcAAAAJJQEAACoAAAAqAAAAAb0AAAA2AAAA//8AAAAAAAAAAAAIQAAAAdr+//80////AQAAAAAAAAAAAAhAAb4AAAA3AAAACScBAAATAAAAEwAAAAHAAAAANgAAAP//AAAAAAAAAAAACEAAAAHY/v//NP///wEAAAAAAAAAAAAIQAHBAAAANwAAAAkpAQAAIgAAACIAAAABwwAAADYAAAD//wAAAAAAAAAAAAhAAAAB1v7//zT///8BAAAAAAAAAAAACEABxAAAADcAAAAJKwEAAEUAAABFAAAAAcYAAAA2AAAA//8AAAAAAAAAAAAIQAAAAdT+//80////AQAAAAAAAAAAAAhAAccAAAA3AAAACS0BAAAyAAAAMgAAAAHJAAAANgAAAP//AAAAAAAAAAAACEAAAAHS/v//NP///wEAAAAAAAAAAAAIQAHKAAAANwAAAAkvAQAAKQAAACkAAAAHzQAAAAABAAAAgAAAAAQKSW5rUG9pbnRWMQIAAAAJMAEAAAkxAQAACTIBAAAJMwEAAAk0AQAACTUBAAAJNgEAAAk3AQAACTgBAAAJOQEAAAk6AQAACTsBAAAJPAEAAAk9AQAACT4BAAAJPwEAAAlAAQAACUEBAAAJQgEAAAlDAQAACUQBAAAJRQEAAAlGAQAACUcBAAAJSAEAAAlJAQAACUoBAAAJSwEAAAlMAQAACU0BAAAJTgEAAAlPAQAACVABAAAJUQEAAAlSAQAACVMBAAAJVAEAAAlVAQAACVYBAAAJVwEAAAlYAQAACVkBAAAJWgEAAAlbAQAACVwBAAAJXQEAAAleAQAACV8BAAAJYAEAAAlhAQAACWIBAAAJYwEAAAlkAQAACWUBAAAJZgEAAAlnAQAACWgBAAAJaQEAAAlqAQAACWsBAAAJbAEAAAltAQAACW4BAAAJbwEAAAlwAQAACXEBAAAJcgEAAAlzAQAACXQBAAAJdQEAAAl2AQAACXcBAAAJeAEAAAl5AQAACXoBAAAJewEAAAl8AQAACX0BAAAJfgEAAAl/AQAACYABAAAJgQEAAAmCAQAACYMBAAAJhAEAAAmFAQAACYYBAAAJhwEAAAmIAQAACYkBAAAJigEAAAmLAQAACYwBAAAJjQEAAAmOAQAACY8BAAAJkAEAAAmRAQAACZIBAAAJkwEAAAmUAQAACZUBAAAJlgEAAAmXAQAACZgBAAAJmQEAAAmaAQAACZsBAAAJnAEAAAmdAQAACZ4BAAAJnwEAAAmgAQAACaEBAAAJogEAAA0NB88AAAAAAQAAAEAAAAAECklua1BvaW50VjECAAAACaMBAAAJpAEAAAmlAQAACaYBAAAJpwEAAAmoAQAACakBAAAJqgEAAAmrAQAACawBAAAJrQEAAAmuAQAACa8BAAAJsAEAAAmxAQAACbIBAAAJswEAAAm0AQAACbUBAAAJtgEAAAm3AQAACbgBAAAJuQEAAAm6AQAACbsBAAAJvAEAAAm9AQAACb4BAAAJvwEAAAnAAQAACcEBAAAJwgEAAAnDAQAACcQBAAAJxQEAAAnGAQAACccBAAAJyAEAAAnJAQAACcoBAAAJywEAAAnMAQAACc0BAAAJzgEAAAnPAQAACdABAAAJ0QEAAAnSAQAACdMBAAAJ1AEAAAnVAQAACdYBAAAJ1wEAAAnYAQAADQoH0QAAAAABAAAAEAAAAAQKSW5rUG9pbnRWMQIAAAAJ2QEAAAnaAQAACdsBAAAJ3AEAAAndAQAACd4BAAAJ3wEAAAngAQAACeEBAAAJ4gEAAAnjAQAACeQBAAANBAfTAAAAAAEAAAAgAAAABApJbmtQb2ludFYxAgAAAAnlAQAACeYBAAAJ5wEAAAnoAQAACekBAAAJ6gEAAAnrAQAACewBAAAJ7QEAAAnuAQAACe8BAAAJ8AEAAAnxAQAACfIBAAAJ8wEAAAn0AQAACfUBAAAJ9gEAAAn3AQAACfgBAAAJ+QEAAAn6AQAADQoH1QAAAAABAAAAQAAAAAQKSW5rUG9pbnRWMQIAAAAJ+wEAAAn8AQAACf0BAAAJ/gEAAAn/AQAACQACAAAJAQIAAAkCAgAACQMCAAAJBAIAAAkFAgAACQYCAAAJBwIAAAkIAgAACQkCAAAJCgIAAAkLAgAACQwCAAAJDQIAAAkOAgAACQ8CAAAJEAIAAAkRAgAACRICAAAJEwIAAAkUAgAACRUCAAAJFgIAAAkXAgAACRgCAAAJGQIAAAkaAgAACRsCAAAJHAIAAAkdAgAACR4CAAAJHwIAAAkgAgAACSECAAAJIgIAAAkjAgAACSQCAAAJJQIAAAkmAgAACScCAAAJKAIAAAkpAgAACSoCAAAJKwIAAAksAgAACS0CAAAJLgIAAAkvAgAADQsH1wAAAAABAAAAIAAAAAQKSW5rUG9pbnRWMQIAAAAJMAIAAAkxAgAACTICAAAJMwIAAAk0AgAACTUCAAAJNgIAAAk3AgAACTgCAAAJOQIAAAk6AgAACTsCAAAJPAIAAAk9AgAACT4CAAAJPwIAAAlAAgAACUECAAAJQgIAAAlDAgAACUQCAAAJRQIAAA0KB9kAAAAAAQAAAEAAAAAECklua1BvaW50VjECAAAACUYCAAAJRwIAAAlIAgAACUkCAAAJSgIAAAlLAgAACUwCAAAJTQIAAAlOAgAACU8CAAAJUAIAAAlRAgAACVICAAAJUwIAAAlUAgAACVUCAAAJVgIAAAlXAgAACVgCAAAJWQIAAAlaAgAACVsCAAAJXAIAAAldAgAACV4CAAAJXwIAAAlgAgAACWECAAAJYgIAAAljAgAACWQCAAAJZQIAAAlmAgAACWcCAAAJaAIAAAlpAgAACWoCAAAJawIAAAlsAgAACW0CAAAJbgIAAAlvAgAACXACAAAJcQIAAAlyAgAACXMCAAANEgfbAAAAAAEAAABAAAAABApJbmtQb2ludFYxAgAAAAl0AgAACXUCAAAJdgIAAAl3AgAACXgCAAAJeQIAAAl6AgAACXsCAAAJfAIAAAl9AgAACX4CAAAJfwIAAAmAAgAACYECAAAJggIAAAmDAgAACYQCAAAJhQIAAAmGAgAACYcCAAAJiAIAAAmJAgAACYoCAAAJiwIAAAmMAgAACY0CAAAJjgIAAAmPAgAACZACAAAJkQIAAAmSAgAACZMCAAAJlAIAAAmVAgAACZYCAAAJlwIAAAmYAgAACZkCAAAJmgIAAAmbAgAACZwCAAAJnQIAAAmeAgAACZ8CAAAJoAIAAAmhAgAACaICAAAJowIAAAmkAgAACaUCAAANDgfdAAAAAAEAAAAQAAAABApJbmtQb2ludFYxAgAAAAmmAgAACacCAAAJqAIAAAmpAgAACaoCAAAJqwIAAAmsAgAACa0CAAAJrgIAAAmvAgAACbACAAANBQffAAAAAAEAAAAgAAAABApJbmtQb2ludFYxAgAAAAmxAgAACbICAAAJswIAAAm0AgAACbUCAAAJtgIAAAm3AgAACbgCAAAJuQIAAAm6AgAACbsCAAAJvAIAAAm9AgAACb4CAAAJvwIAAAnAAgAACcECAAAJwgIAAAnDAgAACcQCAAANDAfhAAAAAAEAAAAgAAAABApJbmtQb2ludFYxAgAAAAnFAgAACcYCAAAJxwIAAAnIAgAACckCAAAJygIAAAnLAgAACcwCAAAJzQIAAAnOAgAACc8CAAAJ0AIAAAnRAgAACdICAAAJ0wIAAAnUAgAACdUCAAANDwfjAAAAAAEAAABAAAAABApJbmtQb2ludFYxAgAAAAnWAgAACdcCAAAJ2AIAAAnZAgAACdoCAAAJ2wIAAAncAgAACd0CAAAJ3gIAAAnfAgAACeACAAAJ4QIAAAniAgAACeMCAAAJ5AIAAAnlAgAACeYCAAAJ5wIAAAnoAgAACekCAAAJ6gIAAAnrAgAACewCAAAJ7QIAAAnuAgAACe8CAAAJ8AIAAAnxAgAACfICAAAJ8wIAAAn0AgAACfUCAAAJ9gIAAAn3AgAACfgCAAAJ+QIAAA0cB+UAAAAAAQAAAEAAAAAECklua1BvaW50VjECAAAACfoCAAAJ+wIAAAn8AgAACf0CAAAJ/gIAAAn/AgAACQADAAAJAQMAAAkCAwAACQMDAAAJBAMAAAkFAwAACQYDAAAJBwMAAAkIAwAACQkDAAAJCgMAAAkLAwAACQwDAAAJDQMAAAkOAwAACQ8DAAAJEAMAAAkRAwAACRIDAAAJEwMAAAkUAwAACRUDAAAJFgMAAAkXAwAACRgDAAAJGQMAAAkaAwAACRsDAAAJHAMAAAkdAwAACR4DAAAJHwMAAAkgAwAACSEDAAAJIgMAAAkjAwAACSQDAAAJJQMAAAkmAwAACScDAAAJKAMAAAkpAwAACSoDAAAJKwMAAAksAwAACS0DAAAJLgMAAAkvAwAACTADAAAJMQMAAAkyAwAACTMDAAAJNAMAAAk1AwAACTYDAAAJNwMAAAk4AwAACTkDAAAH5wAAAAABAAAAQAAAAAQKSW5rUG9pbnRWMQIAAAAJOgMAAAk7AwAACTwDAAAJPQMAAAk+AwAACT8DAAAJQAMAAAlBAwAACUIDAAAJQwMAAAlEAwAACUUDAAAJRgMAAAlHAwAACUgDAAAJSQMAAAlKAwAACUsDAAAJTAMAAAlNAwAACU4DAAAJTwMAAAlQAwAACVEDAAAJUgMAAAlTAwAACVQDAAAJVQMAAAlWAwAACVcDAAAJWAMAAAlZAwAACVoDAAAJWwMAAAlcAwAACV0DAAAJXgMAAAlfAwAACWADAAAJYQMAAAliAwAACWMDAAAJZAMAAAllAwAACWYDAAAJZwMAAAloAwAACWkDAAAJagMAAAlrAwAADQ4H6QAAAAABAAAAIAAAAAQKSW5rUG9pbnRWMQIAAAAJbAMAAAltAwAACW4DAAAJbwMAAAlwAwAACXEDAAAJcgMAAAlzAwAACXQDAAAJdQMAAAl2AwAACXcDAAAJeAMAAAl5AwAACXoDAAAJewMAAAl8AwAACX0DAAAJfgMAAAl/AwAACYADAAAJgQMAAAmCAwAACYMDAAAJhAMAAAmFAwAADQYH6wAAAAABAAAAAAEAAAQKSW5rUG9pbnRWMQIAAAAJhgMAAAmHAwAACYgDAAAJiQMAAAmKAwAACYsDAAAJjAMAAAmNAwAACY4DAAAJjwMAAAmQAwAACZEDAAAJkgMAAAmTAwAACZQDAAAJlQMAAAmWAwAACZcDAAAJmAMAAAmZAwAACZoDAAAJmwMAAAmcAwAACZ0DAAAJngMAAAmfAwAACaADAAAJoQMAAAmiAwAACaMDAAAJpAMAAAmlAwAACaYDAAAJpwMAAAmoAwAACakDAAAJqgMAAAmrAwAACawDAAAJrQMAAAmuAwAACa8DAAAJsAMAAAmxAwAACbIDAAAJswMAAAm0AwAACbUDAAAJtgMAAAm3AwAACbgDAAAJuQMAAAm6AwAACbsDAAAJvAMAAAm9AwAACb4DAAAJvwMAAAnAAwAACcEDAAAJwgMAAAnDAwAACcQDAAAJxQMAAAnGAwAACccDAAAJyAMAAAnJAwAACcoDAAAJywMAAAnMAwAACc0DAAAJzgMAAAnPAwAACdADAAAJ0QMAAAnSAwAACdMDAAAJ1AMAAAnVAwAACdYDAAAJ1wMAAAnYAwAACdkDAAAJ2gMAAAnbAwAACdwDAAAJ3QMAAAneAwAACd8DAAAJ4AMAAAnhAwAACeIDAAAJ4wMAAAnkAwAACeUDAAAJ5gMAAAnnAwAACegDAAAJ6QMAAAnqAwAACesDAAAJ7AMAAAntAwAACe4DAAAJ7wMAAAnwAwAACfEDAAAJ8gMAAAnzAwAACfQDAAAJ9QMAAAn2AwAACfcDAAAJ+AMAAAn5AwAACfoDAAAJ+wMAAAn8AwAACf0DAAAJ/gMAAAn/AwAACQAEAAAJAQQAAAkCBAAACQMEAAAJBAQAAAkFBAAACQYEAAAJBwQAAAkIBAAACQkEAAAJCgQAAAkLBAAACQwEAAAJDQQAAAkOBAAACQ8EAAAJEAQAAAkRBAAACRIEAAAJEwQAAAkUBAAACRUEAAAJFgQAAAkXBAAACRgEAAAJGQQAAAkaBAAACRsEAAAJHAQAAAkdBAAACR4EAAANZwftAAAAAAEAAAAgAAAABApJbmtQb2ludFYxAgAAAAkfBAAACSAEAAAJIQQAAAkiBAAACSMEAAAJJAQAAAklBAAACSYEAAAJJwQAAAkoBAAACSkEAAAJKgQAAAkrBAAACSwEAAAJLQQAAAkuBAAACS8EAAAJMAQAAAkxBAAACTIEAAAJMwQAAAk0BAAACTUEAAANCQfvAAAAAAEAAAAgAAAABApJbmtQb2ludFYxAgAAAAk2BAAACTcEAAAJOAQAAAk5BAAACToEAAAJOwQAAAk8BAAACT0EAAAJPgQAAAk/BAAACUAEAAAJQQQAAAlCBAAACUMEAAAJRAQAAAlFBAAACUYEAAAJRwQAAAlIBAAACUkEAAAJSgQAAA0LB/EAAAAAAQAAAIAAAAAECklua1BvaW50VjECAAAACUsEAAAJTAQAAAlNBAAACU4EAAAJTwQAAAlQBAAACVEEAAAJUgQAAAlTBAAACVQEAAAJVQQAAAlWBAAACVcEAAAJWAQAAAlZBAAACVoEAAAJWwQAAAlcBAAACV0EAAAJXgQAAAlfBAAACWAEAAAJYQQAAAliBAAACWMEAAAJZAQAAAllBAAACWYEAAAJZwQAAAloBAAACWkEAAAJagQAAAlrBAAACWwEAAAJbQQAAAluBAAACW8EAAAJcAQAAAlxBAAACXIEAAAJcwQAAAl0BAAACXUEAAAJdgQAAAl3BAAACXgEAAAJeQQAAAl6BAAACXsEAAAJfAQAAAl9BAAACX4EAAAJfwQAAAmABAAACYEEAAAJggQAAAmDBAAACYQEAAAJhQQAAAmGBAAACYcEAAAJiAQAAAmJBAAACYoEAAAJiwQAAAmMBAAADT4H8wAAAAABAAAAIAAAAAQKSW5rUG9pbnRWMQIAAAAJjQQAAAmOBAAACY8EAAAJkAQAAAmRBAAACZIEAAAJkwQAAAmUBAAACZUEAAAJlgQAAAmXBAAACZgEAAAJmQQAAAmaBAAACZsEAAAJnAQAAAmdBAAACZ4EAAAJnwQAAAmgBAAACaEEAAAJogQAAAmjBAAACaQEAAAJpQQAAAmmBAAACacEAAAJqAQAAAmpBAAACaoEAAAJqwQAAAmsBAAAB/UAAAAAAQAAABAAAAAECklua1BvaW50VjECAAAACa0EAAAJrgQAAAmvBAAACbAEAAAJsQQAAAmyBAAACbMEAAAJtAQAAAm1BAAACbYEAAAJtwQAAAm4BAAACbkEAAAJugQAAAm7BAAACbwEAAAH9wAAAAABAAAAIAAAAAQKSW5rUG9pbnRWMQIAAAAJvQQAAAm+BAAACb8EAAAJwAQAAAnBBAAACcIEAAAJwwQAAAnEBAAACcUEAAAJxgQAAAnHBAAACcgEAAAJyQQAAAnKBAAACcsEAAAJzAQAAAnNBAAACc4EAAAJzwQAAA0NB/kAAAAAAQAAAEAAAAAECklua1BvaW50VjECAAAACdAEAAAJ0QQAAAnSBAAACdMEAAAJ1AQAAAnVBAAACdYEAAAJ1wQAAAnYBAAACdkEAAAJ2gQAAAnbBAAACdwEAAAJ3QQAAAneBAAACd8EAAAJ4AQAAAnhBAAACeIEAAAJ4wQAAAnkBAAACeUEAAAJ5gQAAAnnBAAACegEAAAJ6QQAAAnqBAAACesEAAAJ7AQAAAntBAAACe4EAAAJ7wQAAAnwBAAACfEEAAAJ8gQAAAnzBAAACfQEAAAJ9QQAAAn2BAAACfcEAAAJ+AQAAAn5BAAADRYH+wAAAAABAAAAEAAAAAQKSW5rUG9pbnRWMQIAAAAJ+gQAAAn7BAAACfwEAAAJ/QQAAAn+BAAACf8EAAAJAAUAAAkBBQAACQIFAAAJAwUAAAkEBQAACQUFAAAJBgUAAAkHBQAACQgFAAAKB/0AAAAAAQAAACAAAAAECklua1BvaW50VjECAAAACQkFAAAJCgUAAAkLBQAACQwFAAAJDQUAAAkOBQAACQ8FAAAJEAUAAAkRBQAACRIFAAAJEwUAAAkUBQAACRUFAAAJFgUAAAkXBQAACRgFAAAJGQUAAAkaBQAACRsFAAAJHAUAAAkdBQAACR4FAAAJHwUAAA0JB/8AAAAAAQAAAEAAAAAECklua1BvaW50VjECAAAACSAFAAAJIQUAAAkiBQAACSMFAAAJJAUAAAklBQAACSYFAAAJJwUAAAkoBQAACSkFAAAJKgUAAAkrBQAACSwFAAAJLQUAAAkuBQAACS8FAAAJMAUAAAkxBQAACTIFAAAJMwUAAAk0BQAACTUFAAAJNgUAAAk3BQAACTgFAAAJOQUAAAk6BQAACTsFAAAJPAUAAAk9BQAACT4FAAAJPwUAAAlABQAACUEFAAAJQgUAAAlDBQAACUQFAAAJRQUAAAlGBQAACUcFAAAJSAUAAA0XBwEBAAAAAQAAABAAAAAECklua1BvaW50VjECAAAACUkFAAAJSgUAAAlLBQAACUwFAAAJTQUAAAlOBQAACU8FAAAJUAUAAAlRBQAACVIFAAAJUwUAAAlUBQAACVUFAAAJVgUAAAlXBQAACVgFAAAHAwEAAAABAAAAIAAAAAQKSW5rUG9pbnRWMQIAAAAJWQUAAAlaBQAACVsFAAAJXAUAAAldBQAACV4FAAAJXwUAAAlgBQAACWEFAAAJYgUAAAljBQAACWQFAAAJZQUAAAlmBQAACWcFAAAJaAUAAAlpBQAACWoFAAAJawUAAAlsBQAACW0FAAAJbgUAAAlvBQAACXAFAAAJcQUAAAlyBQAACXMFAAAJdAUAAAl1BQAACXYFAAANAgcFAQAAAAEAAABAAAAABApJbmtQb2ludFYxAgAAAAl3BQAACXgFAAAJeQUAAAl6BQAACXsFAAAJfAUAAAl9BQAACX4FAAAJfwUAAAmABQAACYEFAAAJggUAAAmDBQAACYQFAAAJhQUAAAmGBQAACYcFAAAJiAUAAAmJBQAACYoFAAAJiwUAAAmMBQAACY0FAAAJjgUAAAmPBQAACZAFAAAJkQUAAAmSBQAACZMFAAAJlAUAAAmVBQAACZYFAAAJlwUAAAmYBQAACZkFAAAJmgUAAAmbBQAACZwFAAAJnQUAAAmeBQAACZ8FAAAJoAUAAAmhBQAACaIFAAAJowUAAAmkBQAACaUFAAAJpgUAAAmnBQAACagFAAAJqQUAAAmqBQAACasFAAAJrAUAAAmtBQAACa4FAAAJrwUAAAmwBQAADQYHBwEAAAABAAAAQAAAAAQKSW5rUG9pbnRWMQIAAAAJsQUAAAmyBQAACbMFAAAJtAUAAAm1BQAACbYFAAAJtwUAAAm4BQAACbkFAAAJugUAAAm7BQAACbwFAAAJvQUAAAm+BQAACb8FAAAJwAUAAAnBBQAACcIFAAAJwwUAAAnEBQAACcUFAAAJxgUAAAnHBQAACcgFAAAJyQUAAAnKBQAACcsFAAAJzAUAAAnNBQAACc4FAAAJzwUAAAnQBQAACdEFAAAJ0gUAAAnTBQAACdQFAAAJ1QUAAAnWBQAACdcFAAAJ2AUAAAnZBQAACdoFAAAJ2wUAAAncBQAACd0FAAAJ3gUAAAnfBQAADREHCQEAAAABAAAAIAAAAAQKSW5rUG9pbnRWMQIAAAAJ4AUAAAnhBQAACeIFAAAJ4wUAAAnkBQAACeUFAAAJ5gUAAAnnBQAACegFAAAJ6QUAAAnqBQAACesFAAAJ7AUAAAntBQAACe4FAAAJ7wUAAAnwBQAACfEFAAAJ8gUAAAnzBQAACfQFAAANCwcLAQAAAAEAAAAgAAAABApJbmtQb2ludFYxAgAAAAn1BQAACfYFAAAJ9wUAAAn4BQAACfkFAAAJ+gUAAAn7BQAACfwFAAAJ/QUAAAn+BQAACf8FAAAJAAYAAAkBBgAACQIGAAAJAwYAAAkEBgAACQUGAAAJBgYAAAkHBgAACQgGAAAJCQYAAAkKBgAACQsGAAAJDAYAAAkNBgAACQ4GAAAJDwYAAA0FBw0BAAAAAQAAACAAAAAECklua1BvaW50VjECAAAACRAGAAAJEQYAAAkSBgAACRMGAAAJFAYAAAkVBgAACRYGAAAJFwYAAAkYBgAACRkGAAAJGgYAAAkbBgAACRwGAAAJHQYAAAkeBgAACR8GAAAJIAYAAAkhBgAACSIGAAAJIwYAAAkkBgAACSUGAAANCgcPAQAAAAEAAABAAAAABApJbmtQb2ludFYxAgAAAAkmBgAACScGAAAJKAYAAAkpBgAACSoGAAAJKwYAAAksBgAACS0GAAAJLgYAAAkvBgAACTAGAAAJMQYAAAkyBgAACTMGAAAJNAYAAAk1BgAACTYGAAAJNwYAAAk4BgAACTkGAAAJOgYAAAk7BgAACTwGAAAJPQYAAAk+BgAACT8GAAAJQAYAAAlBBgAACUIGAAAJQwYAAAlEBgAACUUGAAAJRgYAAAlHBgAACUgGAAAJSQYAAAlKBgAACUsGAAAJTAYAAAlNBgAACU4GAAAJTwYAAAlQBgAACVEGAAANFAcRAQAAAAEAAAAQAAAABApJbmtQb2ludFYxAgAAAAlSBgAACVMGAAAJVAYAAAlVBgAACVYGAAAJVwYAAAlYBgAACVkGAAAJWgYAAAlbBgAACVwGAAAJXQYAAAleBgAACV8GAAAJYAYAAAoHEwEAAAABAAAAIAAAAAQKSW5rUG9pbnRWMQIAAAAJYQYAAAliBgAACWMGAAAJZAYAAAllBgAACWYGAAAJZwYAAAloBgAACWkGAAAJagYAAAlrBgAACWwGAAAJbQYAAAluBgAACW8GAAAJcAYAAAlxBgAACXIGAAAJcwYAAAl0BgAADQwHFQEAAAABAAAAEAAAAAQKSW5rUG9pbnRWMQIAAAAJdQYAAAl2BgAACXcGAAAJeAYAAAl5BgAACXoGAAAJewYAAAl8BgAACX0GAAAJfgYAAAl/BgAACYAGAAAJgQYAAAmCBgAADQIHFwEAAAABAAAAIAAAAAQKSW5rUG9pbnRWMQIAAAAJgwYAAAmEBgAACYUGAAAJhgYAAAmHBgAACYgGAAAJiQYAAAmKBgAACYsGAAAJjAYAAAmNBgAACY4GAAAJjwYAAAmQBgAACZEGAAAJkgYAAAmTBgAACZQGAAAJlQYAAAmWBgAACZcGAAAJmAYAAAmZBgAACZoGAAAJmwYAAAmcBgAACZ0GAAAJngYAAAmfBgAADQMHGQEAAAABAAAAQAAAAAQKSW5rUG9pbnRWMQIAAAAJoAYAAAmhBgAACaIGAAAJowYAAAmkBgAACaUGAAAJpgYAAAmnBgAACagGAAAJqQYAAAmqBgAACasGAAAJrAYAAAmtBgAACa4GAAAJrwYAAAmwBgAACbEGAAAJsgYAAAmzBgAACbQGAAAJtQYAAAm2BgAACbcGAAAJuAYAAAm5BgAACboGAAAJuwYAAAm8BgAACb0GAAAJvgYAAAm/BgAACcAGAAAJwQYAAAnCBgAACcMGAAAJxAYAAAnFBgAACcYGAAAJxwYAAAnIBgAACckGAAAJygYAAAnLBgAACcwGAAAJzQYAAAnOBgAACc8GAAAJ0AYAAAnRBgAACdIGAAAJ0wYAAAnUBgAADQsHGwEAAAABAAAAQAAAAAQKSW5rUG9pbnRWMQIAAAAJ1QYAAAnWBgAACdcGAAAJ2AYAAAnZBgAACdoGAAAJ2wYAAAncBgAACd0GAAAJ3gYAAAnfBgAACeAGAAAJ4QYAAAniBgAACeMGAAAJ5AYAAAnlBgAACeYGAAAJ5wYAAAnoBgAACekGAAAJ6gYAAAnrBgAACewGAAAJ7QYAAAnuBgAACe8GAAAJ8AYAAAnxBgAACfIGAAAJ8wYAAAn0BgAACfUGAAAJ9gYAAAn3BgAACfgGAAAJ+QYAAAn6BgAACfsGAAANGQcdAQAAAAEAAAAQAAAABApJbmtQb2ludFYxAgAAAAn8BgAACf0GAAAJ/gYAAAn/BgAACQAHAAAJAQcAAAkCBwAACQMHAAAJBAcAAAkFBwAACQYHAAAJBwcAAAkIBwAACQkHAAAJCgcAAAoHHwEAAAABAAAAgAAAAAQKSW5rUG9pbnRWMQIAAAAJCwcAAAkMBwAACQ0HAAAJDgcAAAkPBwAACRAHAAAJEQcAAAkSBwAACRMHAAAJFAcAAAkVBwAACRYHAAAJFwcAAAkYBwAACRkHAAAJGgcAAAkbBwAACRwHAAAJHQcAAAkeBwAACR8HAAAJIAcAAAkhBwAACSIHAAAJIwcAAAkkBwAACSUHAAAJJgcAAAknBwAACSgHAAAJKQcAAAkqBwAACSsHAAAJLAcAAAktBwAACS4HAAAJLwcAAAkwBwAACTEHAAAJMgcAAAkzBwAACTQHAAAJNQcAAAk2BwAACTcHAAAJOAcAAAk5BwAACToHAAAJOwcAAAk8BwAACT0HAAAJPgcAAAk/BwAACUAHAAAJQQcAAAlCBwAACUMHAAAJRAcAAAlFBwAACUYHAAAJRwcAAAlIBwAACUkHAAAJSgcAAAlLBwAACUwHAAAJTQcAAAlOBwAACU8HAAAJUAcAAAlRBwAACVIHAAAJUwcAAAlUBwAACVUHAAAJVgcAAAlXBwAACVgHAAAJWQcAAAlaBwAACVsHAAAJXAcAAAldBwAACV4HAAAJXwcAAAlgBwAACWEHAAAJYgcAAA0oByEBAAAAAQAAABAAAAAECklua1BvaW50VjECAAAACWMHAAAJZAcAAAllBwAACWYHAAAJZwcAAAloBwAACWkHAAAJagcAAAlrBwAACWwHAAAJbQcAAAluBwAACW8HAAANAwcjAQAAAAEAAAAgAAAABApJbmtQb2ludFYxAgAAAAlwBwAACXEHAAAJcgcAAAlzBwAACXQHAAAJdQcAAAl2BwAACXcHAAAJeAcAAAl5BwAACXoHAAAJewcAAAl8BwAACX0HAAAJfgcAAAl/BwAACYAHAAAJgQcAAAmCBwAACYMHAAAJhAcAAAmFBwAACYYHAAAJhwcAAA0IByUBAAAAAQAAAEAAAAAECklua1BvaW50VjECAAAACYgHAAAJiQcAAAmKBwAACYsHAAAJjAcAAAmNBwAACY4HAAAJjwcAAAmQBwAACZEHAAAJkgcAAAmTBwAACZQHAAAJlQcAAAmWBwAACZcHAAAJmAcAAAmZBwAACZoHAAAJmwcAAAmcBwAACZ0HAAAJngcAAAmfBwAACaAHAAAJoQcAAAmiBwAACaMHAAAJpAcAAAmlBwAACaYHAAAJpwcAAAmoBwAACakHAAAJqgcAAAmrBwAACawHAAAJrQcAAAmuBwAACa8HAAAJsAcAAAmxBwAADRYHJwEAAAABAAAAIAAAAAQKSW5rUG9pbnRWMQIAAAAJsgcAAAmzBwAACbQHAAAJtQcAAAm2BwAACbcHAAAJuAcAAAm5BwAACboHAAAJuwcAAAm8BwAACb0HAAAJvgcAAAm/BwAACcAHAAAJwQcAAAnCBwAACcMHAAAJxAcAAA0NBykBAAAAAQAAAEAAAAAECklua1BvaW50VjECAAAACcUHAAAJxgcAAAnHBwAACcgHAAAJyQcAAAnKBwAACcsHAAAJzAcAAAnNBwAACc4HAAAJzwcAAAnQBwAACdEHAAAJ0gcAAAnTBwAACdQHAAAJ1QcAAAnWBwAACdcHAAAJ2AcAAAnZBwAACdoHAAAJ2wcAAAncBwAACd0HAAAJ3gcAAAnfBwAACeAHAAAJ4QcAAAniBwAACeMHAAAJ5AcAAAnlBwAACeYHAAANHgcrAQAAAAEAAACAAAAABApJbmtQb2ludFYxAgAAAAnnBwAACegHAAAJ6QcAAAnqBwAACesHAAAJ7AcAAAntBwAACe4HAAAJ7wcAAAnwBwAACfEHAAAJ8gcAAAnzBwAACfQHAAAJ9QcAAAn2BwAACfcHAAAJ+AcAAAn5BwAACfoHAAAJ+wcAAAn8BwAACf0HAAAJ/gcAAAn/BwAACQAIAAAJAQgAAAkCCAAACQMIAAAJBAgAAAkFCAAACQYIAAAJBwgAAAkICAAACQkIAAAJCggAAAkLCAAACQwIAAAJDQgAAAkOCAAACQ8IAAAJEAgAAAkRCAAACRIIAAAJEwgAAAkUCAAACRUIAAAJFggAAAkXCAAACRgIAAAJGQgAAAkaCAAACRsIAAAJHAgAAAkdCAAACR4IAAAJHwgAAAkgCAAACSEIAAAJIggAAAkjCAAACSQIAAAJJQgAAAkmCAAACScIAAAJKAgAAAkpCAAACSoIAAAJKwgAAA07By0BAAAAAQAAAEAAAAAECklua1BvaW50VjECAAAACSwIAAAJLQgAAAkuCAAACS8IAAAJMAgAAAkxCAAACTIIAAAJMwgAAAk0CAAACTUIAAAJNggAAAk3CAAACTgIAAAJOQgAAAk6CAAACTsIAAAJPAgAAAk9CAAACT4IAAAJPwgAAAlACAAACUEIAAAJQggAAAlDCAAACUQIAAAJRQgAAAlGCAAACUcIAAAJSAgAAAlJCAAACUoIAAAJSwgAAAlMCAAACU0IAAAJTggAAAlPCAAACVAIAAAJUQgAAAlSCAAACVMIAAAJVAgAAAlVCAAACVYIAAAJVwgAAAlYCAAACVkIAAAJWggAAAlbCAAACVwIAAAJXQgAAA0OBy8BAAAAAQAAAEAAAAAECklua1BvaW50VjECAAAACV4IAAAJXwgAAAlgCAAACWEIAAAJYggAAAljCAAACWQIAAAJZQgAAAlmCAAACWcIAAAJaAgAAAlpCAAACWoIAAAJawgAAAlsCAAACW0IAAAJbggAAAlvCAAACXAIAAAJcQgAAAlyCAAACXMIAAAJdAgAAAl1CAAACXYIAAAJdwgAAAl4CAAACXkIAAAJeggAAAl7CAAACXwIAAAJfQgAAAl+CAAACX8IAAAJgAgAAAmBCAAACYIIAAAJgwgAAAmECAAACYUIAAAJhggAAA0XBTABAAAKSW5rUG9pbnRWMQQAAAABWAFZDlByZXNzdXJlRmFjdG9yCVRpbWVTdGFtcAAAAAAGBgsQAgAAALizM/tPQro/wCeVD2Z9jD8AAAA/AAAAAAAAAAABMQEAADABAAC4szP7T0K6P8AnlQ9mfYw/AAAAPxAAAAAAAAAAATIBAAAwAQAAuLMz+09Cuj/AJ5UPZn2MPwAAAD8QAAAAAAAAAAEzAQAAMAEAAJwukkzJdrk/YHrrs8SWjT8AAAA/LwAAAAAAAAABNAEAADABAADg1XstGu+4P4D+ab228Is/AAAAPy8AAAAAAAAAATUBAAAwAQAA7OafRn9FuD/ABmfQmqSIPwAAAD8vAAAAAAAAAAE2AQAAMAEAAGR/sPcyp7c/oIrl2Yz+hj8AAAA/TgAAAAAAAAABNwEAADABAACkJprYgx+3P8AOZON+WIU/AAAAP04AAAAAAAAAATgBAAAwAQAAHL+qiTeBtj+A5TiRz8uEPwAAAD9OAAAAAAAAAAE5AQAAMAEAAMRI4gpOzLU/4BZh9mIMgj8AAAA/XgAAAAAAAAABOgEAADABAACow0BcxwC1PwCb3/9UZoA/AAAAP14AAAAAAAAAATsBAAAwAQAAUE143d1LtD+APbwSjoB9PwAAAD99AAAAAAAAAAE8AQAAMAEAACxtdSbguLM/gD28Eo6AfT8AAAA/fQAAAAAAAAABPQEAADABAABoFF8HMTGzP4A9vBKOgH0/AAAAP30AAAAAAAAAAT4BAAAwAQAARDRcUDOesj/ARbklcjR6PwAAAD+NAAAAAAAAAAE/AQAAMAEAALBxC/lvOLI/AE62OFbodj8AAAA/jQAAAAAAAAABQAEAADABAAAAdFbiN3ixPwBWs0s6nHM/AAAAP6wAAAAAAAAAAUEBAAAwAQAABIV6+5zOsD/AsAYDfWlxPwAAAD+sAAAAAAAAAAFCAQAAMAEAAHjTJgpVwq8/AHIHLMI6bD8AAAA/vAAAAAAAAAABQwEAADABAADQnFgdcOetPwByByzCOmw/AAAAP7wAAAAAAAAAAUQBAAAwAQAAyIM8kMU5rD8AzVrjBAhqPwAAAD/LAAAAAAAAAAFFAQAAMAEAAMBqIAMbjKo/gBe0dH9tbj8AAAA/ywAAAAAAAAABRgEAADABAADgjGg15TipP4CoCfCYtXQ/AAAAP+oAAAAAAAAAAUcBAAAwAQAAMKDXNxLPpz8A62VuL2d8PwAAAD/qAAAAAAAAAAFIAQAAMAEAAJCzRjo/ZaY/gD28Eo6AfT8AAAA/6gAAAAAAAAABSQEAADABAADYxrU8bPukP+AWYfZiDII/AAAAPwoBAAAAAAAAAUoBAAAwAQAA2K2Zr8FNoz/ADmTjfliFPwAAAD8KAQAAAAAAAAFLAQAAMAEAAJijVlK0tqE/oIrl2Yz+hj8AAAA/CgEAAAAAAAABTAEAADABAABgvF5rZIqfPyBZvXT5vYk/AAAAPykBAAAAAAAAAU0BAAAwAQAAsGx08dQBnD8g1T5rB2SLPwAAAD8pAQAAAAAAAAFOAQAAMAEAAFCTUvYuLpk/wCeVD2Z9jD8AAAA/KQEAAAAAAAABTwEAADABAACAa10552mXPyBRwGEVCo0/AAAAPzkBAAAAAAAAAVABAAAwAQAAUGEa3NnSlT9geuuzxJaNPwAAAD85AQAAAAAAAAFRAQAAMAEAAMCv7Z17w5Q/gB+Y/IHJjz8AAAA/WAEAAAAAAAABUgEAADABAACApapAbiyTP4AfmPyByY8/AAAAP1gBAAAAAAAAAVMBAAAwAQAAwH21gyZokT9gIOOdJtGRPwAAAD9nAQAAAAAAAAFUAQAAMAEAAIBwHM5I7Y4/wAdP69wwkz8AAAA/ZwEAAAAAAAABVQEAADABAAAAXJYTLr+LPxAxej2MvZM/AAAAP3cBAAAAAAAAAVYBAAAwAQAAgEcQWRORiD/Ag9Dh6taUPwAAAD93AQAAAAAAAAFXAQAAMAEAAGCpUh3iF4Y/oP9R2Ph8lj8AAAA/hwEAAAAAAAABWAEAADABAACAHgTk3TSCPyAQ6XdeaZg/AAAAP4cBAAAAAAAAAVkBAAAwAQAAQIrE0W/Cfj9Qc9a7Im+bPwAAAD+mAQAAAAAAAAFaAQAAMAEAAMA62lfgOXs/UGvZqD67nj8AAAA/pgEAAAAAAAABWwEAADABAAAA6+/dULF3P/Cc2KFVvaA/AAAAP7YBAAAAAAAAAVwBAAAwAQAAQMLjaBtVcT+ArW9Bu6miPwAAAD+2AQAAAAAAAAFdAQAAMAEAAADSg9vqAm0/eIiRtUy5pD8AAAA/xQEAAAAAAAABXgEAADABAAAAMq/ny/FlP0iAlKJoBag/AAAAP8UBAAAAAAAAAV8BAAAwAQAAACa151nBXT9IGfcRAeiqPwAAAD/yAQAAAAAAAAFgAQAAMAEAAAAmtedZwV0/2KUPqHR6rj8AAAA/8gEAAAAAAAABYQEAADABAACAf2vxf0pgP1R+WQkKGLE/AAAAP/IBAAAAAAAAAWIBAAAwAQAAAB9A5Z5bZz/sL1Ar7JqyPwAAAD8SAgAAAAAAAAFjAQAAMAEAAADSg9vqAm0/PBe8eKL6sz8AAAA/EgIAAAAAAAABZAEAADABAAAATBvqMaBwP4yfh0jV8LQ/AAAAPxICAAAAAAAAAWUBAAAwAQAAgP5e4H1Hdj/8jJgCnvi1PwAAAD8xAgAAAAAAAAFmAQAAMAEAAMA62lfgOXs/TBVk0tDutj8AAAA/MQIAAAAAAAABZwEAADABAACgu6pnIRaAPxxuX+NBsLc/AAAAPzECAAAAAAAAAWgBAAAwAQAAANAwIjxEgz+MW3CdCri4PwAAAD9BAgAAAAAAAAFpAQAAMAEAACCW4xq1gYc/tH72gqecuT8AAAA/QQIAAAAAAAABagEAADABAACg5c2URAqLP/wGwlLakro/AAAAP2ACAAAAAAAAAWsBAAAwAQAA4ObkTDKijz/EX71jS1S7PwAAAD9gAgAAAAAAAAFsAQAAMAEAAGDWy6LV75E/xB3+XlInvD8AAAA/YAIAAAAAAAABbQEAADABAABwOSUfkg6UPxRHKbEBtLw/AAAAP38CAAAAAAAAAW4BAAAwAQAAsENofJ+llT+82z5aWfq8PwAAAD9/AgAAAAAAAAFvAQAAMAEAANDhJbjQHpg/5ECERO8LvT8AAAA/fwIAAAAAAAABcAEAADABAAAAgOPzAZiaP2RwVAOxQL0/AAAAP54CAAAAAAAAAXEBAAAwAQAAwDtTj20+nT8MBWqsCIe9PwAAAD+eAgAAAAAAAAFyAQAAMAEAAPC2xVThTKA/DAVqrAiHvT8AAAA/ngIAAAAAAAABcwEAADABAABgsi+CUc2hP4zVme1GUr0/AAAAP64CAAAAAAAAAXQBAAAwAQAAmAawznDVoz88Cw8ZGy+9PwAAAD+uAgAAAAAAAAF1AQAAMAEAAJCzRjo/ZaY/vNs+Wln6vD8AAAA/zQIAAAAAAAABdgEAADABAADoQitG08eoP5R2+W/D6Lw/AAAAP80CAAAAAAAAAXcBAAAwAQAAwGogAxuMqj9sEbSFLde8PwAAAD/dAgAAAAAAAAF4AQAAMAEAAPC+oE86lKw/5ECERO8LvT8AAAA/3QIAAAAAAAABeQEAADABAABgBEhsvIWuP+SfJMJydb0/AAAAP+wCAAAAAAAAAXoBAAAwAQAAFDs9DItdsD8MBWqsCIe9PwAAAD/sAgAAAAAAAAF7AQAAMAEAAMSCLxLVjrE/DAVqrAiHvT8AAAA/DAMAAAAAAAABfAEAADABAAB0yiEYH8CyP1zP9IA0qr0/AAAAPwwDAAAAAAAAAX0BAAAwAQAA8HtOVn3Psz+MNDpryru9PwAAAD8MAwAAAAAAAAF+AQAAMAEAAESXtczvvLQ/XM/0gDSqvT8AAAA/KwMAAAAAAAABfwEAADABAAAo0M6inNe1P4w0OmvKu70/AAAAPysDAAAAAAAAAYABAAAwAQAADAnoeEnytj80aq+Wnpi9PwAAAD8rAwAAAAAAAAGBAQAAMAEAAIy6FLenAbg/NGqvlp6YvT8AAAA/OwMAAAAAAAABggEAADABAABsmMyE3VS5P7zbPlpZ+rw/AAAAPzsDAAAAAAAAAYMBAAAwAQAAjMIMK+1Yuj+cF1nyP3+8PwAAAD9aAwAAAAAAAAGEAQAAMAEAAKhHrtlzJLs/nLi4dLwVvD8AAAA/WgMAAAAAAAABhQEAADABAABkoMT4Iqy7P6T6d3m1Qrs/AAAAP1oDAAAAAAAAAYYBAAAwAQAAXOoB6DQdvD9U0UwnBra6PwAAAD95AwAAAAAAAAGHAQAAMAEAAFQ0P9dGjrw/XBMMLP/iuT8AAAA/eQMAAAAAAAABiAEAADABAAB0FEKORCG9PwyLQFzM7Lg/AAAAP3kDAAAAAAAAAYkBAAAwAQAAzIoKDS7WvT9E06TN18G3PwAAAD+YAwAAAAAAAAGKAQAAMAEAACxcNJSOUr4//ErZ/aTLtj8AAAA/mAMAAAAAAAABiwEAADABAAC8HoXrUbi+P3xdyEPcw7U/AAAAP5gDAAAAAAAAAYwBAAAwAQAArGjC2mMpvz+Mn4dI1fC0PwAAAD+4AwAAAAAAAAGNAQAAMAEAANz+h6JPS78/5KvRIfpAtD8AAAA/uAMAAAAAAAABjgEAADABAABAKxMyJ4+/P7yISzxdXLM/AAAAP7gDAAAAAAAAAY8BAAAwAQAAQCsTMiePvz8clZUVgqyyPwAAAD/HAwAAAAAAAAGQAQAAMAEAABCVTWo7bb8/VDyaBBHrsT8AAAA/xwMAAAAAAAABkQEAADABAAB4d5sKAUC/P9ROiUpI47A/AAAAP+YDAAAAAAAAAZIBAAAwAQAAfNL8EngHvz94mcXOTyqvPwAAAD/mAwAAAAAAAAGTAQAAMAEAALwehetRuL4/eABjX7dHrD8AAAA/5gMAAAAAAAABlAEAADABAACUPoI0VCW+P0iAlKJoBag/AAAAPwUEAAAAAAAAAZUBAAAwAQAAbF5/fVaSvT8ovgbhIJakPwAAAD8FBAAAAAAAAAGWAQAAMAEAAEAjG77hN70/kO8uRrTWoT8AAAA/BQQAAAAAAAABlwEAADABAADoUfE2gbu8P2ApGqRFjp8/AAAAPxQEAAAAAAAAAZgBAAAwAQAAvBaNdwxhvD/QWkIJ2c6cPwAAAD8UBAAAAAAAAAGZAQAAMAEAAFzqAeg0Hbw/YLWVwBucmj8AAAA/NAQAAAAAAAABmgEAADABAADEzE+I+u+7P3D3VMUUyZk/AAAAPzQEAAAAAAAAAZsBAAAwAQAAoJHryIWVuz/gpP4gtq+YPwAAAD9DBAAAAAAAAAGcAQAAMAEAANw41anWDbs/MFKofFeWlz8AAAA/QwQAAAAAAAABnQEAADABAABMdoRSE6i6P5C9ktP/T5c/AAAAP1MEAAAAAAAAAZ4BAAAwAQAA9KRay7Iruj/gpP4gtq+YPwAAAD9TBAAAAAAAAAGfAQAAMAEAAMzEVxS1mLk/gDkUyg32mD8AAAA/cgQAAAAAAAABoAEAADABAADMxFcUtZi5P4A5FMoN9pg/AAAAP3IEAAAAAAAAAaEBAAAwAQAAzMRXFLWYuT+AORTKDfaYPwAAAD9yBAAAAAAAAAGiAQAAMAEAAMzEVxS1mLk/gDkUyg32mD8AAAA/cgQAAAAAAAABowEAADABAAC+tA3Yn2PoP+hrTbZfAaw/AAAAPwAAAAAAAAAAAaQBAAAwAQAAvrQN2J9j6D/oa022XwGsPwAAAD8fAAAAAAAAAAGlAQAAMAEAAB7gGbmOXOg/zK0pyMtMsT8AAAA/HwAAAAAAAAABpgEAADABAABqnCNt51boP+TtkCbzbbM/AAAAPz4AAAAAAAAAAacBAAAwAQAAfgsmmn1V6D+0BM0yawK1PwAAAD8+AAAAAAAAAAGoAQAAMAEAAKbpKvSpUug/VLbDVE2Ftj8AAAA/TgAAAAAAAAABqQEAADABAACSeijHE1ToP4z8zx+HTrg/AAAAP04AAAAAAAAAAaoBAAAwAQAAfgsmmn1V6D8EqCHVVim6PwAAAD9OAAAAAAAAAAGrAQAAMAEAADJPHOYkW+g/9COjy2TPuz8AAAA/bQAAAAAAAAABrAEAADABAACqRQurCWXoP+RAhETvC70/AAAAP20AAAAAAAAAAa0BAAAwAQAAXIkB97Bq6D+M8npm0Y6+PwAAAD9tAAAAAAAAAAGuAQAAMAEAAOju8ugrc+g/pBUBTG5zvz8AAAA/jAAAAAAAAAABrwEAADABAACGw+YHPXroP8zZ5rOH7r8/AAAAP4wAAAAAAAAAAbABAAAwAQAAFCnY+beC6D8S0jjE2QjAPwAAAD+MAAAAAAAAAAGxAQAAMAEAAN43sSlVmeg/pHShyfHcvz8AAAA/rAAAAAAAAAABsgEAADABAACqRopZ8q/oPyRF0QowqL8/AAAAP6wAAAAAAAAAAbMBAAAwAQAAYOZgXPnH6D/cG6a4gBu/PwAAAD+sAAAAAAAAAAG0AQAAMAEAAHixQ0Dv2Og/tFfAUGegvj8AAAA/uwAAAAAAAAABtQEAADABAABYLx+dIu7oP4w0OmvKu70/AAAAP7sAAAAAAAAAAbYBAAAwAQAASBz9JuwB6T/s4ePGa6K8PwAAAD/LAAAAAAAAAAG3AQAAMAEAAGDn3wriEuk/dPTSDKOauz8AAAA/ywAAAAAAAAABuAEAADABAACy/8l1mh/pP6Q8N36ub7o/AAAAP+oAAAAAAAAAAbkBAAAwAQAAFoe2Dekq6T808IVGYv64PwAAAD/qAAAAAAAAAAG6AQAAMAEAAMrKrFmQMOk/HG5f40Gwtz8AAAA/+gAAAAAAAAABuwEAADABAAB8DqOlNzbpP6Qhrqv1PrY/AAAAP/oAAAAAAAAAAbwBAAAwAQAAfA6jpTc26T+0BM0yawK1PwAAAD8JAQAAAAAAAAG9AQAAMAEAAJB9pdLNNOk/PBe8eKL6sz8AAAA/CQEAAAAAAAABvgEAADABAAC2W6os+jHpPxT0NZMFFrM/AAAAPykBAAAAAAAAAb8BAAAwAQAA3DmvhiYv6T9MmzqClFSyPwAAAD8pAQAAAAAAAAHAAQAAMAEAAAQYtOBSLOk/9BJvsmFesT8AAAA/KQEAAAAAAAABwQEAADABAAA+ZbtnFSjpP1zAGA4DRbA/AAAAPzgBAAAAAAAAAcIBAAAwAQAAiiHFG24i6T8oEfr+HDSuPwAAAD84AQAAAAAAAAHDAQAAMAEAAOxM0fxcG+k/ONc3DQi7qz8AAAA/VwEAAAAAAAABxAEAADABAABg598K4hLpP/gxi8RKiKk/AAAAP1cBAAAAAAAAAcUBAAAwAQAAwBLs69AL6T8I+MjSNQ+nPwAAAD9nAQAAAAAAAAHGAQAAMAEAADSt+vlVA+k/eOcxM9AipT8AAAA/ZwEAAAAAAAABxwEAADABAACCaQSurv3oP3gMEL8+E6M/AAAAP3cBAAAAAAAAAcgBAAAwAQAA0CUOYgf46D/gWhmdXJChPwAAAD93AQAAAAAAAAHJAQAAMAEAAELAHHCM7+g/SKkie3oNoD8AAAA/lgEAAAAAAAABygEAADABAAAEFzUyauHoPwAA71GWAZ8/AAAAP5YBAAAAAAAAAcsBAAAwAQAAoI9ImhvW6D9grZitN+idPwAAAD+WAQAAAAAAAAHMAQAAMAEAADoIXALNyug/wBiDBOChnT8AAAA/tQEAAAAAAAABzQEAADABAAD6XnTEqrzoP3DvV7IwFZ0/AAAAP7UBAAAAAAAAAc4BAAAwAQAA0CSPsx6t6D9grZitN+idPwAAAD+1AQAAAAAAAAHPAQAAMAEAAHwMpUhmoOg/IIRtW4hbnT8AAAA/1AEAAAAAAAAB0AEAADABAAC0/csYyYnoPxBCrlaPLp4/AAAAP9QBAAAAAAAAAdEBAAAwAQAAmjLpNNN46D9gKRqkRY6fPwAAAD/UAQAAAAAAAAHSAQAAMAEAADar/JyEbeg/8JzYoVW9oD8AAAA/5AEAAAAAAAAB0wEAADABAAC+tA3Yn2PoP9DWmpNqNqM/AAAAP+QBAAAAAAAAAdQBAAAwAQAARL4eE7tZ6D/Ab/0CAxmmPwAAAD8DAgAAAAAAAAHVAQAAMAEAAKbpKvSpUug/ONc3DQi7qz8AAAA/AwIAAAAAAAAB1gEAADABAACm6Sr0qVLoPzjXNw0Iu6s/AAAAPxMCAAAAAAAAAdcBAAAwAQAApukq9KlS6D841zcNCLurPwAAAD8TAgAAAAAAAAHYAQAAMAEAAKbpKvSpUug/ONc3DQi7qz8AAAA/EwIAAAAAAAAB2QEAADABAABEvh4Tu1noP1S2w1RNhbY/AAAAPwAAAAAAAAAAAdoBAAAwAQAARL4eE7tZ6D9UtsNUTYW2PwAAAD8PAAAAAAAAAAHbAQAAMAEAADwH3VPkf+g/zIbzlYtQtj8AAAA/DwAAAAAAAAAB3AEAADABAAAe4Zhnd6foP/wt+IQaj7U/AAAAPy8AAAAAAAAAAd0BAAAwAQAA2txPId7R6D+Mn4dI1fC0PwAAAD8vAAAAAAAAAAHeAQAAMAEAAIJpBK6u/eg/DBEXDJBStD8AAAA/PgAAAAAAAAAB3wEAADABAABQ1L2UqybpP+RMMaR217M/AAAAPz4AAAAAAAAAAeABAAAwAQAAbPuALwFK6T+UIwZSx0qzPwAAAD9OAAAAAAAAAAHhAQAAMAEAACabVzIIYuk/RPra/xe+sj8AAAA/TgAAAAAAAAAB4gEAADABAAAmm1cyCGLpP0T62v8XvrI/AAAAP2sAAAAAAAAAAeMBAAAwAQAAJptXMghi6T9E+tr/F76yPwAAAD9rAAAAAAAAAAHkAQAAMAEAACabVzIIYuk/RPra/xe+sj8AAAA/awAAAAAAAAAB5QEAADABAAAysfaz+C7qP7DFj+bjA5Q/AAAAPwAAAAAAAAAAAeYBAAAwAQAAMrH2s/gu6j+wxY/m4wOUPwAAAD8QAAAAAAAAAAHnAQAAMAEAADKx9rP4Luo/sMWP5uMDlD8AAAA/EAAAAAAAAAAB6AEAADABAAAysfaz+C7qP7DFj+bjA5Q/AAAAPy8AAAAAAAAAAekBAAAwAQAABncRo2wf6j9gMRe3KUKcPwAAAD8vAAAAAAAAAAHqAQAAMAEAALReJzi0Euo/qHOtT6YwoD8AAAA/LwAAAAAAAAAB6wEAADABAAA8aDhzzwjqPzDj5GyPhqI/AAAAPz8AAAAAAAAAAewBAAAwAQAA1uBL24D96T9oBBOsWl+mPwAAAD8/AAAAAAAAAAHtAQAAMAEAAEp7WukF9ek/SPwVmXarqT8AAAA/XgAAAAAAAAAB7gEAADABAABGH3oypuLpP9ilD6h0eq4/AAAAP14AAAAAAAAAAe8BAAAwAQAALlSXTrDR6T/Ma2rD0h+yPwAAAD9eAAAAAAAAAAHwAQAAMAEAABaJtGq6wOk/jJ+HSNXwtD8AAAA/fQAAAAAAAAAB8QEAADABAACyAcjSa7XpP+xnunYvCLg/AAAAP30AAAAAAAAAAfIBAAAwAQAA2N/MLJiy6T9MMO2kiR+7PwAAAD99AAAAAAAAAAHzAQAAMAEAAMRwyv8BtOk/tJl/VWDNvT8AAAA/jQAAAAAAAAAB9AEAADABAABiRb4eE7vpPyRF0QowqL8/AAAAP40AAAAAAAAAAfUBAAAwAQAA3Dut4/fE6T/my5NXx2DAPwAAAD+sAAAAAAAAAAH2AQAAMAEAAPQGkMft1ek/YvtjFomVwD8AAAA/rAAAAAAAAAAB9wEAADABAAC+FWn3iuzpP/qthgtUnsA/AAAAP6wAAAAAAAAAAfgBAAAwAQAAvhVp94rs6T/6rYYLVJ7APwAAAD/LAAAAAAAAAAH5AQAAMAEAAL4VafeK7Ok/+q2GC1SewD8AAAA/ywAAAAAAAAAB+gEAADABAAC+FWn3iuzpP/qthgtUnsA/AAAAP8sAAAAAAAAAAfsBAAAwAQAAiCXB1RBO6j9U3fmGjYGxPwAAAD8AAAAAAAAAAAH8AQAAMAEAAIglwdUQTuo/VN35ho2BsT8AAAA/EAAAAAAAAAAB/QEAADABAACIJcHVEE7qP1Td+YaNgbE/AAAAPxAAAAAAAAAAAf4BAAAwAQAAdLa+qHpP6j+85+u54MWzPwAAAD8fAAAAAAAAAAH/AQAAMAEAABSLsseLVuo/jJ+HSNXwtD8AAAA/HwAAAAAAAAABAAIAADABAADGzqgTM1zqPyRRfmq3c7Y/AAAAPz4AAAAAAAAAAQECAAAwAQAAZqOcMkRj6j+8AnWMmfa3PwAAAD8+AAAAAAAAAAECAgAAMAEAAPAIjiS/a+o/tH72gqecuT8AAAA/TgAAAAAAAAABAwIAADABAACS3YFD0HLqP/RlYtBd/Lo/AAAAP04AAAAAAAAAAQQCAAAwAQAARCF4j3d46j+cuLh0vBW8PwAAAD9OAAAAAAAAAAEFAgAAMAEAAB5DczVLe+o/PKxum5fFvD8AAAA/bQAAAAAAAAABBgIAADABAAD2ZG7bHn7qP7zbPlpZ+rw/AAAAP20AAAAAAAAAAQcCAAAwAQAA0IZpgfKA6j88Cw8ZGy+9PwAAAD9tAAAAAAAAAAEIAgAAMAEAANCGaYHygOo/PAsPGRsvvT8AAAA/bQAAAAAAAAABCQIAADABAADi9WuuiH/qP5y4uHS8Fbw/AAAAP40AAAAAAAAAAQoCAAAwAQAA9mRu2x5+6j90lTKPHzG7PwAAAD+NAAAAAAAAAAELAgAAMAEAAArUcAi1fOo/tH72gqecuT8AAAA/rAAAAAAAAAABDAIAADABAABEIXiPd3jqPxxuX+NBsLc/AAAAP6wAAAAAAAAAAQ0CAAAwAQAAMrJ1YuF56j9MVyPXyRu2PwAAAD+sAAAAAAAAAAEOAgAAMAEAAArUcAi1fOo/3Apyn32qtD8AAAA/ywAAAAAAAAABDwIAADABAAC+F2dUXILqPzy4G/sekbM/AAAAP8sAAAAAAAAAARACAAAwAQAANg5WGUGM6j90AIBsKmayPwAAAD/LAAAAAAAAAAERAgAAMAEAAJyVQrGPl+o/pEjk3TU7sT8AAAA/2wAAAAAAAAABEgIAADABAADaPirvsaXqP1zAGA4DRbA/AAAAP9sAAAAAAAAAARMCAAAwAQAAGOgRLdSz6j94mcXOTyqvPwAAAD/6AAAAAAAAAAEUAgAAMAEAAEQi9z1gw+o/2EZvKvEQrj8AAAA/+gAAAAAAAAABFQIAADABAACoqePVrs7qPyj0GIaS96w/AAAAP/oAAAAAAAAAARYCAAAwAQAAIqDSmpPY6j/YKY6xZtSsPwAAAD8ZAQAAAAAAAAEXAgAAMAEAAK4FxIwO4eo/eB1E2EGErT8AAAA/GQEAAAAAAAABGAIAADABAABgSbrYtebqP3gdRNhBhK0/AAAAPxkBAAAAAAAAARkCAAAwAQAAFI2wJF3s6j8oEfr+HDSuPwAAAD84AQAAAAAAAAEaAgAAMAEAANo/qZ2a8Oo/yASwJfjjrj8AAAA/OAEAAAAAAAABGwIAADABAACg8qEW2PTqPwz2jTnXIbA/AAAAPzgBAAAAAAAAARwCAAAwAQAAoPKhFtj06j98hP51HMCwPwAAAD9HAQAAAAAAAAEdAgAAMAEAAGSlmo8V+eo/VN35ho2BsT8AAAA/RwEAAAAAAAABHgIAADABAAA+x5U16fvqP5xlxVbAd7I/AAAAP2YBAAAAAAAAAR8CAAAwAQAAGOmQ27z+6j8MU9YQiX+zPwAAAD9mAQAAAAAAAAEgAgAAMAEAAN6biVT6Aus/PHZc9iVktD8AAAA/dgEAAAAAAAABIQIAADABAADKLIcnZATrP1SZ4tvCSLU/AAAAP3YBAAAAAAAAASICAAAwAQAApE6CzTcH6z9UtsNUTYW2PwAAAD+GAQAAAAAAAAEjAgAAMAEAAEIjduxIDus/9Aga+auetz8AAAA/hgEAAAAAAAABJAIAADABAAAI1m5lhhLrPzTwhUZi/rg/AAAAP6UBAAAAAAAAASUCAAAwAQAAzohn3sMW6z9ccqypgky6PwAAAD+lAQAAAAAAAAEmAgAAMAEAAG5dW/3UHes/RI+NIg2Juz8AAAA/pQEAAAAAAAABJwIAADABAABGf1ajqCDrP+zh48Zrorw/AAAAP7QBAAAAAAAAASgCAAAwAQAARn9Wo6gg6z+0mX9VYM29PwAAAD+0AQAAAAAAAAEpAgAAMAEAADQQVHYSIus/3F1lvXlIvj8AAAA/1AEAAAAAAAABKgIAADABAADOiGfewxbrP1Ts1fm+5r4/AAAAP9QBAAAAAAAAASsCAAAwAQAAVpJ4Gd8M6z9US3Z3QlC/PwAAAD/jAQAAAAAAAAEsAgAAMAEAABjpkNu8/uo/BCJLJZPDvj8AAAA/4wEAAAAAAAABLQIAADABAAAY6ZDbvP7qPwQiSyWTw74/AAAAP/MBAAAAAAAAAS4CAAAwAQAAGOmQ27z+6j8EIkslk8O+PwAAAD/zAQAAAAAAAAEvAgAAMAEAABjpkNu8/uo/BCJLJZPDvj8AAAA/8wEAAAAAAAABMAIAADABAAA+x5U16fvqP/DmvSWv3Jc/AAAAPwAAAAAAAAAAATECAAAwAQAAPseVNen76j/w5r0lr9yXPwAAAD8fAAAAAAAAAAEyAgAAMAEAAD7HlTXp++o/8Oa9Ja/clz8AAAA/HwAAAAAAAAABMwIAADABAAA+x5U16fvqP/DmvSWv3Jc/AAAAPx8AAAAAAAAAATQCAAAwAQAAzohn3sMW6z9gtZXAG5yaPwAAAD8+AAAAAAAAAAE1AgAAMAEAANLkR5UjKes/AMYsYIGInD8AAAA/PgAAAAAAAAABNgIAADABAADE0SUf7TzrP0ipInt6DaA/AAAAPz4AAAAAAAAAATcCAAAwAQAAtr4DqbZQ6z9AJaRxiLOhPwAAAD9eAAAAAAAAAAE4AgAAMAEAAIDN3NhTZ+s/iGuwPMJ8oz8AAAA/XgAAAAAAAAABOQIAADABAABM3LUI8X3rP3Clci7X9aU/AAAAP3sAAAAAAAAAAToCAAAwAQAAKlqRZSST6z8I0+pGxx6pPwAAAD97AAAAAAAAAAE7AgAAMAEAAHxye9Dcn+s/eB1E2EGErT8AAAA/ewAAAAAAAAABPAIAADABAAD0aGqVwanrP1R+WQkKGLE/AAAAP5sAAAAAAAAAAT0CAAAwAQAAbF9ZWqaz6z88dlz2JWS0PwAAAD+bAAAAAAAAAAE+AgAAMAEAADQSUtPjt+s/FM3/YMUZuD8AAAA/qgAAAAAAAAABPwIAADABAACorGDhaK/rP8R8ntzVkLw/AAAAP6oAAAAAAAAAAUACAAAwAQAAjuF9/XKe6z8itCt4ZkbAPwAAAD+6AAAAAAAAAAFBAgAAMAEAACb+sK7EgOs/UnflDJc7wj8AAAA/ugAAAAAAAAABQgIAADABAADwCwsweUzrP263TGu+XMQ/AAAAP8kAAAAAAAAAAUMCAAAwAQAA8AsLMHlM6z9ut0xrvlzEPwAAAD/JAAAAAAAAAAFEAgAAMAEAAPALCzB5TOs/brdMa75cxD8AAAA/2QAAAAAAAAABRQIAADABAADwCwsweUzrP263TGu+XMQ/AAAAP+kAAAAAAAAAAUYCAAAwAQAAyCKXzahd1j8iBx+WYuTJPwAAAD8AAAAAAAAAAAFHAgAAMAEAAMgil82oXdY/IgcflmLkyT8AAAA/IAAAAAAAAAABSAIAADABAADIIpfNqF3WPyIHH5Zi5Mk/AAAAPyAAAAAAAAAAAUkCAAAwAQAAyCKXzahd1j8iBx+WYuTJPwAAAD8gAAAAAAAAAAFKAgAAMAEAABKEP3mKkNY/Xk5XNIUzyj8AAAA/PwAAAAAAAAABSwIAADABAABQLSe3rJ7WP0rLBP57X8o/AAAAPz8AAAAAAAAAAUwCAAAwAQAA9F37jB241j8G42zd3HnKPwAAAD8/AAAAAAAAAAFNAgAAMAEAAJiOz2KO0dY/Xq33sQidyj8AAAA/TgAAAAAAAAABTgIAADABAADuApqEpvDWP7J3goY0wMo/AAAAP04AAAAAAAAAAU8CAAAwAQAAalVpAOsM1z9aDJgvjAbLPwAAAD9uAAAAAAAAAAFQAgAAMAEAACpRILpRN9c/Kgbzwnleyz8AAAA/bgAAAAAAAAABUQIAADABAAB+xerbaVbXPzro5XYGnMs/AAAAP24AAAAAAAAAAVICAAAwAQAA/Be6V65y1z/mfPsfXuLLPwAAAD+NAAAAAAAAAAFTAgAAMAEAAO4EmOF3htc/CkHhh3ddzD8AAAA/jQAAAAAAAAABVAIAADABAAC4E3ERFZ3XPy4Fx++Q2Mw/AAAAP40AAAAAAAAAAVUCAAAwAQAAzt5T9Qqu1z/ue89MdVzNPwAAAD+sAAAAAAAAAAFWAgAAMAEAAMDLMX/Uwdc/ZgpAibr6zT8AAAA/rAAAAAAAAAABVwIAADABAACwuA8JntXXPzpjO5orvM4/AAAAP6wAAAAAAAAAAVgCAAAwAQAAGED8oOzg1z+u8avWcFrPPwAAAD/LAAAAAAAAAAFZAgAAMAEAAPJh90bA49c/bmi0M1Xezz8AAAA/ywAAAAAAAAABWgIAADABAABW6ePeDu/XPykigb3nOdA/AAAAP8sAAAAAAAAAAVsCAAAwAQAAvHDQdl361z+FXQXs2XvQPwAAAD/bAAAAAAAAAAFcAgAAMAEAAJSSyxwx/dc/T+ZmJQG10D8AAAA/2wAAAAAAAAABXQIAADABAAAg+LwOrAXYPzdjFO/34NA/AAAAP/oAAAAAAAAAAV4CAAAwAQAAlJLLHDH91z8h4MG47gzRPwAAAD/6AAAAAAAAAAFfAgAAMAEAADAL34Ti8dc/d6pMjRow0T8AAAA/+gAAAAAAAAABYAIAADABAACkpe2SZ+nXPxXOaNyrV9E/AAAAPwoBAAAAAAAAAWECAAAwAQAAjNoKr3HY1z+x8YQrPX/RPwAAAD8KAQAAAAAAAAFiAgAAMAEAAJztLCWoxNc/eXrmZGS40T8AAAA/KQEAAAAAAAABYwIAADABAABaREXnhbbXP/mptiMm7dE/AAAAPykBAAAAAAAAAWQCAAAwAQAAHJtdqWOo1z8LjKnXsirSPwAAAD9CAQAAAAAAAAFlAgAAMAEAALgTcREVndc/HW6ciz9o0j8AAAA/QgEAAAAAAAABZgIAADABAACgSI4tH4zXP32pILoxqtI/AAAAP1EBAAAAAAAAAWcCAAAwAQAAYp+m7/x91z+RixNuvufSPwAAAD9RAQAAAAAAAAFoAgAAMAEAANY5tf2Bddc/z9JLDOE20z8AAAA/cQEAAAAAAAABaQIAADABAABusshlM2rXPwGpilA9Z9M/AAAAP3EBAAAAAAAAAWoCAAAwAQAAvm7SGYxk1z+fzKafzo7TPwAAAD9xAQAAAAAAAAFrAgAAMAEAAOJM13O4Ydc/qT2g+ZSt0z8AAAA/kAEAAAAAAAABbAIAADABAAAyCeEnEVzXP7OumVNbzNM/AAAAP5ABAAAAAAAAAW0CAAAwAQAAfsXq22lW1z/fE9898d3TPwAAAD+QAQAAAAAAAAFuAgAAMAEAAMqB9I/CUNc/U9K1ouzz0z8AAAA/rwEAAAAAAAABbwIAADABAAAaPv5DG0vXP+eE2Je3/NM/AAAAP68BAAAAAAAAAXACAAAwAQAATi8lFH401z/HkIwH6AnUPwAAAD+vAQAAAAAAAAFxAgAAMAEAAE4vJRR+NNc/x5CMB+gJ1D8AAAA/vwEAAAAAAAABcgIAADABAABOLyUUfjTXP8eQjAfoCdQ/AAAAP78BAAAAAAAAAXMCAAAwAQAATi8lFH401z/HkIwH6AnUPwAAAD+/AQAAAAAAAAF0AgAAMAEAAHYyOik9Ytw/9nqjeYzWzj8AAAA/AAAAAAAAAAABdQIAADABAAB2MjopPWLcP/Z6o3mM1s4/AAAAPx8AAAAAAAAAAXYCAAAwAQAAdjI6KT1i3D/2eqN5jNbOPwAAAD8fAAAAAAAAAAF3AgAAMAEAANIBZlPMSNw/awoZ3oYf0D8AAAA/HwAAAAAAAAABeAIAADABAADiFIjJAjXcP4/O/kWgmtA/AAAAPz4AAAAAAAAAAXkCAAAwAQAApGugi+Am3D/paCPyFUbRPwAAAD8+AAAAAAAAAAF6AgAAMAEAAGTCuE2+GNw/QwNInovx0T8AAAA/TgAAAAAAAAABewIAADABAAAkGdEPnArcPxFcQ6/8stI/AAAAP04AAAAAAAAAAXwCAAAwAQAAwJHkd03/2z9LAhzLomvTPwAAAD9eAAAAAAAAAAF9AgAAMAEAAOhv6dF5/Ns/7/XR8X0b1D8AAAA/XgAAAAAAAAABfgIAADABAACYs98dIQLcP2uEQi7DudQ/AAAAP30AAAAAAAAAAX8CAAAwAQAAJBnRD5wK3D8tbETlbVzVPwAAAD99AAAAAAAAAAGAAgAAMAEAAGTCuE2+GNw/ye4AsoLt1T8AAAA/fQAAAAAAAAABgQIAADABAADiFIjJAjXcP8VNoS8GV9Y/AAAAP40AAAAAAAAAAYICAAAwAQAAXmdXRUdR3D9t4rbYXZ3WPwAAAD+NAAAAAAAAAAGDAgAAMAEAAAKYKxu4atw/eVOwMiS81j8AAAA/rAAAAAAAAAABhAIAADABAACoyP/wKITcP3lTsDIkvNY/AAAAP6wAAAAAAAAAAYUCAAAwAQAASvnTxpmd3D+XR/zC867WPwAAAD+sAAAAAAAAAAGGAgAAMAEAADzmsVBjsdw/beK22F2d1j8AAAA/ywAAAAAAAAABhwIAADABAABEnnK+ItbcPxsYLAQyetY/AAAAP8sAAAAAAAAAAYgCAAAwAQAAUFYzLOL63D/FTaEvBlfWPwAAAD/LAAAAAAAAAAGJAgAAMAEAAFgO9JmhH90/s2uue3kZ1j8AAAA/6gAAAAAAAAABigIAADABAADuK6b520zdP02/MPPAuNU/AAAAP+oAAAAAAAAAAYsCAAAwAQAA0AViDW903T9RYJB1PU/VPwAAAD/qAAAAAAAAAAGMAgAAMAEAALLfHSECnN0/c/U7iInY1D8AAAA/+gAAAAAAAAABjQIAADABAABYEPL2crXdP08xViBwXdQ/AAAAP/oAAAAAAAAAAY4CAAAwAQAASP3PgDzJ3T+7H5OtIevTPwAAAD8ZAQAAAAAAAAGPAgAAMAEAAIimt75e190/l1utRQhw0z8AAAA/GQEAAAAAAAABkAIAADABAADqLaRWreLdPyM+NmOJ8NI/AAAAPykBAAAAAAAAAZECAAAwAQAAUrWQ7vvt3T8dbpyLP2jSPwAAAD8pAQAAAAAAAAGSAgAAMAEAAHiTlUgo690/hevfvirX0T8AAAA/OAEAAAAAAAABkwIAADABAACIpre+XtfdP3eqTI0aMNE/AAAAPzgBAAAAAAAAAZQCAAAwAQAAlLnZNJXD3T8v8hqVMcLQPwAAAD9mAQAAAAAAAAGVAgAAMAEAAMqqAAX4rN0/MZN6F65Y0D8AAAA/ZgEAAAAAAAABlgIAADABAACYFDs9DIvdPy6AHBO2+M8/AAAAP2YBAAAAAAAAAZcCAAAwAQAAkFx6z0xm3T9GpM7LO2PPPwAAAD+FAQAAAAAAAAGYAgAAMAEAAIikuWGNQd0/9nqjeYzWzj8AAAA/hQEAAAAAAAABmQIAADABAABYDvSZoR/dP7oza9tph84/AAAAP4UBAAAAAAAAAZoCAAAwAQAAdDQ4hg743D8mIqhoGxXOPwAAAD+VAQAAAAAAAAGbAgAAMAEAAJRafHJ70Nw/PqX6niTpzT8AAAA/lQEAAAAAAAABnAIAADABAABkxLaqj67cP6ry16lZ4M0/AAAAP7QBAAAAAAAAAZ0CAAAwAQAADFDsiHeP3D+q8tepWeDNPwAAAD+0AQAAAAAAAAGeAgAAMAEAAGofGLMGdtw/ToftUrEmzj8AAAA/tAEAAAAAAAABnwIAADABAADqzEg3wlncPw7+9a+Vqs4/AAAAP9MBAAAAAAAAAaACAAAwAQAAbnp5u3093D+u8avWcFrPPwAAAD/TAQAAAAAAAAGhAgAAMAEAADzks/ORG9w/1Vf26LsW0D8AAAA/0wEAAAAAAAABogIAADABAACwfsIBFxPcP6VRUXypbtA/AAAAP/IBAAAAAAAAAaMCAAAwAQAAsH7CARcT3D+lUVF8qW7QPwAAAD/yAQAAAAAAAAGkAgAAMAEAALB+wgEXE9w/pVFRfKlu0D8AAAA/8gEAAAAAAAABpQIAADABAACwfsIBFxPcP6VRUXypbtA/AAAAP/IBAAAAAAAAAaYCAAAwAQAA4hSIyQI13D8rDtA603jTPwAAAD8AAAAAAAAAAAGnAgAAMAEAAOIUiMkCNdw/Kw7QOtN40z8AAAA/HwAAAAAAAAABqAIAADABAACoyP/wKITcP0sCHMuia9M/AAAAPx8AAAAAAAAAAakCAAAwAQAAZMS2qo+u3D8BqYpQPWfTPwAAAD8fAAAAAAAAAAGqAgAAMAEAAKwlX1Zx4dw/SwIcy6Jr0z8AAAA/PgAAAAAAAAABqwIAADABAAAyMO8/dSLdP+G0PsBtdNM/AAAAPz4AAAAAAAAAAawCAAAwAQAAbH51dSBp3T8rDtA603jTPwAAAD9OAAAAAAAAAAGtAgAAMAEAAHzu9lCfst0/CxqEqgOG0z8AAAA/TgAAAAAAAAABrgIAADABAAB87vZQn7LdPwsahKoDhtM/AAAAP14AAAAAAAAAAa8CAAAwAQAAfO72UJ+y3T8LGoSqA4bTPwAAAD9eAAAAAAAAAAGwAgAAMAEAAHzu9lCfst0/CxqEqgOG0z8AAAA/XgAAAAAAAAABsQIAADABAACmXkSxoCLgP7aSC1nt8M4/AAAAPwAAAAAAAAAAAbICAAAwAQAApl5EsaAi4D+2kgtZ7fDOPwAAAD8QAAAAAAAAAAGzAgAAMAEAAKZeRLGgIuA/tpILWe3wzj8AAAA/EAAAAAAAAAABtAIAADABAAABLnDbLwngP+445HSTqc8/AAAAPyAAAAAAAAAAAbUCAAAwAQAA0sUa73Pw3z9JFs1NtyzQPwAAAD8gAAAAAAAAAAG2AgAAMAEAAPLrXtvgyN8/HRAo4aSE0D8AAAA/PwAAAAAAAAABtwIAADABAADCVZkT9abfPxdvyF4o7tA/AAAAPz8AAAAAAAAAAbgCAAAwAQAAaOHO8dyH3z/z2RxM3GTRPwAAAD9PAAAAAAAAAAG5AgAAMAEAAGApDoQdY98/2bVqk1b60T8AAAA/TwAAAAAAAAABugIAADABAAAKtUNiBUTfP/Fn9x4twNI/AAAAP14AAAAAAAAAAbsCAAAwAQAAjGJ05sAn3z91Z2G1OH3TPwAAAD9eAAAAAAAAAAG8AgAAMAEAAHSXkQLLFt8/jRnuQA9D1D8AAAA/fQAAAAAAAAABvQIAADABAAC0QHlA7STfP+ezEu2E7tQ/AAAAP30AAAAAAAAAAb4CAAAwAQAAWHFNFl4+3z8X6fGuZIjVPwAAAD+NAAAAAAAAAAG/AgAAMAEAAMaw+htsbt8/Pa3XFn4D1j8AAAA/jQAAAAAAAAABwAIAADABAACad5S5yKnfP6dZVZ82ZNY/AAAAP50AAAAAAAAAAcECAAAwAQAAlBwzsVHi3z8jiSVe+JjWPwAAAD+dAAAAAAAAAAHCAgAAMAEAAJQcM7FR4t8/I4klXviY1j8AAAA/vAAAAAAAAAABwwIAADABAACUHDOxUeLfPyOJJV74mNY/AAAAP7wAAAAAAAAAAcQCAAAwAQAAlBwzsVHi3z8jiSVe+JjWPwAAAD+8AAAAAAAAAAHFAgAAMAEAALjPRDsIt+A/P6XT8/AN0D8AAAA/AAAAAAAAAAABxgIAADABAAAY+1Ac96/gP58PknewQdE/AAAAPw8AAAAAAAAAAccCAAAwAQAAeSZd/eWo4D+x8YQrPX/RPwAAAD8PAAAAAAAAAAHIAgAAMAEAAHkmXf3lqOA/p98rT/rJ0T8AAAA/HwAAAAAAAAAByQIAADABAABTSFijuavgPxX9ojF5SdI/AAAAPy4AAAAAAAAAAcoCAAAwAQAAPtlVdiOt4D89wYiZksTSPwAAAD8uAAAAAAAAAAHLAgAAMAEAAGe3WtBPquA/Y4VuAaw/0z8AAAA/TgAAAAAAAAABzAIAADABAABnt1rQT6rgP6k9oPmUrdM/AAAAP04AAAAAAAAAAc0CAAAwAQAA8xxMwsqy4D+FqPTmSCTUPwAAAD9OAAAAAAAAAAHOAgAAMAEAAGsTO4evvOA/QR/9Qy2o1D8AAAA/UgAAAAAAAAABzwIAADABAABXpDhaGb7gP29U3AUNQtU/AAAAP1IAAAAAAAAAAdACAAAwAQAAHlcx01bC4D9NvzDzwLjVPwAAAD9yAAAAAAAAAAHRAgAAMAEAAB5XMdNWwuA/k3di66km1j8AAAA/cgAAAAAAAAAB0gIAADABAAAJ6C6mwMPgP10AxCTRX9Y/AAAAP3IAAAAAAAAAAdMCAAAwAQAACegupsDD4D9dAMQk0V/WPwAAAD+RAAAAAAAAAAHUAgAAMAEAAAnoLqbAw+A/XQDEJNFf1j8AAAA/kQAAAAAAAAAB1QIAADABAAAJ6C6mwMPgP10AxCTRX9Y/AAAAP5EAAAAAAAAAAdYCAAAwAQAA4QsoqWVc4T9jhW4BrD/TPwAAAD8AAAAAAAAAAAHXAgAAMAEAAOELKKllXOE/Y4VuAaw/0z8AAAA/DwAAAAAAAAAB2AIAADABAADhCyipZVzhP2OFbgGsP9M/AAAAPw8AAAAAAAAAAdkCAAAwAQAA4QsoqWVc4T9jhW4BrD/TPwAAAD8fAAAAAAAAAAHaAgAAMAEAAJ4GYLTjO+E/iUlUacW60z8AAAA/HwAAAAAAAAAB2wIAADABAACydWLheTrhP1tDr/yyEtQ/AAAAPz4AAAAAAAAAAdwCAAAwAQAAngZgtOM74T/LYCbfMZLUPwAAAD8+AAAAAAAAAAHdAgAAMAEAAFFKVgCLQeE/0zDAtnsa1T8AAAA/TgAAAAAAAAAB3gIAADABAAAW/U55yEXhP4+nyBNgntU/AAAAP14AAAAAAAAAAd8CAAAwAQAAkPM9Pq1P4T9pEh0BFBXWPwAAAD9eAAAAAAAAAAHgAgAAMAEAAOELKKllXOE/0b6aicx11j8AAAA/XgAAAAAAAAAB4QIAADABAAAgtQ/nh2rhP03uakiOqtY/AAAAP30AAAAAAAAAAeICAAAwAQAAc835UUB34T9XX2SiVMnWPwAAAD99AAAAAAAAAAHjAgAAMAEAAJ4H32LMhuE/V19kolTJ1j8AAAA/fQAAAAAAAAAB5AIAADABAADdsMag7pThP+GgjT1Zs9Y/AAAAP4wAAAAAAAAAAeUCAAAwAQAAQTizOD2g4T/7I+BzYofWPwAAAD+MAAAAAAAAAAHmAgAAMAEAAKa/n9CLq+E/cYMWW9oz1j8AAAA/rAAAAAAAAAAB5wIAADABAAAMR4xo2rbhP+FxU+iLwdU/AAAAP6wAAAAAAAAAAegCAAAwAQAAv4qCtIG84T8l+0qLpz3VPwAAAD+7AAAAAAAAAAHpAgAAMAEAAIU9ey2/wOE/SZD2nfPG1D8AAAA/uwAAAAAAAAAB6gIAADABAAA3gXF5ZsbhP7l+MyulVNQ/AAAAP8sAAAAAAAAAAesCAAAwAQAA/TNq8qPK4T+Vuk3Di9nTPwAAAD/LAAAAAAAAAAHsAgAAMAEAAF9fdtOSw+E/l1utRQhw0z8AAAA/6gAAAAAAAAAB7QIAADABAADT+YThF7vhP+NVnkLqCtM/AAAAP+oAAAAAAAAAAe4CAAAwAQAAbXKYScmv4T/xZ/ceLcDSPwAAAD/qAAAAAAAAAAHvAgAAMAEAAEE4szg9oOE/34UEa6CC0j8AAAA/+gAAAAAAAAAB8AIAADABAAAobdBUR4/hP19WNKzeTdI/AAAAP/oAAAAAAAAAAfECAAAwAQAAX173JKp44T+hPszMfTPSPwAAAD8ZAQAAAAAAAAHyAgAAMAEAADQkEhQeaeE/C4yp17Iq0j8AAAA/GQEAAAAAAAAB8wIAADABAABCNzSKVFXhPxX9ojF5SdI/AAAAPykBAAAAAAAAAfQCAAAwAQAAipddh0094T8r35XlBYfSPwAAAD8pAQAAAAAAAAH1AgAAMAEAAK4ZgioaKOE/+9jwePPe0j8AAAA/OAEAAAAAAAAB9gIAADABAAAJ6a1UqQ7hPxks3YZGO9M/AAAAPzgBAAAAAAAAAfcCAAAwAQAACemtVKkO4T8ZLN2GRjvTPwAAAD9YAQAAAAAAAAH4AgAAMAEAAAnprVSpDuE/GSzdhkY70z8AAAA/WAEAAAAAAAAB+QIAADABAAAJ6a1UqQ7hPxks3YZGO9M/AAAAP1gBAAAAAAAAAfoCAAAwAQAALMwtF2GC4j/pJTgaNJPTPwAAAD8AAAAAAAAAAAH7AgAAMAEAACzMLRdhguI/6SU4GjST0z8AAAA/EAAAAAAAAAAB/AIAADABAAAszC0XYYLiP+klOBo0k9M/AAAAPxAAAAAAAAAAAf0CAAAwAQAALMwtF2GC4j/pJTgaNJPTPwAAAD8fAAAAAAAAAAH+AgAAMAEAACzMLRdhguI/6SU4GjST0z8AAAA/HwAAAAAAAAAB/wIAADABAADyfiaQnobiPw+74yyAHNM/AAAAPz4AAAAAAAAAAQADAAAwAQAAGF0r6sqD4j/Rc6uOXc3SPwAAAD8+AAAAAAAAAAEBAwAAMAEAAGcZNZ4jfuI/dTgnYGuL0j8AAAA/TgAAAAAAAAABAgMAADABAACgZjwl5nniPxX9ojF5SdI/AAAAP04AAAAAAAAAAQMDAAAwAQAA7SJG2T504j/BMhhdTSbSPwAAAD9eAAAAAAAAAAEEAwAAMAEAADzfT42XbuI/d9mG4uch0j8AAAA/XgAAAAAAAAABBQMAADABAADC6GDIsmTiP8EyGF1NJtI/AAAAP30AAAAAAAAAAQYDAAAwAQAAqh1+5LxT4j8V/aIxeUnSPwAAAD99AAAAAAAAAAEHAwAAMAEAALgwoFrzP+I/dTgnYGuL0j8AAAA/fQAAAAAAAAABCAMAADABAAAWAMyEgibiP5GLE26+59I/AAAAP5wAAAAAAAAAAQkDAAAwAQAAJBPu+rgS4j/3N5H2dkjTPwAAAD+cAAAAAAAAAAEKAwAAMAEAAAxICxfDAeI/X+QOfy+p0z8AAAA/nAAAAAAAAAABCwMAADABAADNniPZoPPhP88BhmGuKNQ/AAAAP7sAAAAAAAAAAQwDAAAwAQAAomQ+yBTk4T8xDaRn6vLUPwAAAD+7AAAAAAAAAAENAwAAMAEAAKJkPsgU5OE/A2afeFu01T8AAAA/uwAAAAAAAAABDgMAADABAAB7hjlu6ObhP+lB7b/VSdY/AAAAP9sAAAAAAAAAAQ8DAAAwAQAA83woM83w4T/hoI09WbPWPwAAAD/bAAAAAAAAAAEQAwAAMAEAAGtzF/ix+uE/9YKA8eXw1j8AAAA/2wAAAAAAAAABEQMAADABAACYrfwIPgriP2lBV1bhBtc/AAAAP+oAAAAAAAAAARIDAAAwAQAAdSvYZXEf4j+vKe92gOzWPwAAAD/qAAAAAAAAAAETAwAAMAEAAAbtqQ5MOuI/beK22F2d1j8AAAA/CgEAAAAAAAABFAMAADABAACqHX7kvFPiP5N3YuupJtY/AAAAPwoBAAAAAAAAARUDAAAwAQAA1Vdj9Uhj4j9BTjeZ+pnVPwAAAD8KAQAAAAAAAAEWAwAAMAEAABQBSzNrceI/ExlY1xoA1T8AAAA/GQEAAAAAAAABFwMAADABAABnGTWeI37iP7l+MyulVNQ/AAAAPxkBAAAAAAAAARgDAAAwAQAA8n4mkJ6G4j8/8MLuX7bTPwAAAD84AQAAAAAAAAEZAwAAMAEAALgxHwnciuI/OSApFxYu0z8AAAA/OAEAAAAAAAABGgMAADABAABrdRVVg5DiP4caGhT4yNI/AAAAP0gBAAAAAAAAARsDAAAwAQAAWQYTKO2R4j+VLHPwOn7SPwAAAD9IAQAAAAAAAAEcAwAAMAEAAGt1FVWDkOI/gUqAPK5A0j8AAAA/WAEAAAAAAAABHQMAADABAABZBhMo7ZHiP8EyGF1NJtI/AAAAP1gBAAAAAAAAAR4DAAAwAQAAa3UVVYOQ4j/BMhhdTSbSPwAAAD9YAQAAAAAAAAEfAwAAMAEAAGt1FVWDkOI/wTIYXU0m0j8AAAA/dwEAAAAAAAABIAMAADABAACSUxqvr43iP8EyGF1NJtI/AAAAP3cBAAAAAAAAASEDAAAwAQAAklMar6+N4j+/kbja0I/SPwAAAD+WAQAAAAAAAAEiAwAAMAEAAKTCHNxFjOI/ZSbOgyjW0j8AAAA/lgEAAAAAAAABIwMAADABAAC4MR8J3IriP+/Gl5ywKdM/AAAAP5YBAAAAAAAAASQDAAAwAQAApMIc3EWM4j8LGoSqA4bTPwAAAD+1AQAAAAAAAAElAwAAMAEAAGt1FVWDkOI/7/XR8X0b1D8AAAA/tQEAAAAAAAABJgMAADABAAAcuQuhKpbiPweoXn1U4dQ/AAAAP7UBAAAAAAAAAScDAAAwAQAA99oGR/6Y4j+5DA7+9a/VPwAAAD/FAQAAAAAAAAEoAwAAMAEAABy5C6EqluI/XQDEJNFf1j8AAAA/xQEAAAAAAAABKQMAADABAAAwKA7OwJTiPydZvzVCIdc/AAAAP+QBAAAAAAAAASoDAAAwAQAAfuQXghmP4j/XvW624+/XPwAAAD/kAQAAAAAAAAErAwAAMAEAAPJ+JpCehuI/03uvserC2D8AAAA/9AEAAAAAAAABLAMAADABAACgZjwl5nniP5VjsWiVZdk/AAAAP/QBAAAAAAAAAS0DAAAwAQAA1Vdj9Uhj4j+TwlHmGM/ZPwAAAD8EAgAAAAAAAAEuAwAAMAEAADInjx/YSeI/OVdnj3AV2j8AAAA/BAIAAAAAAAABLwMAADABAADtIccqViniP9l6g94BPdo/AAAAPxMCAAAAAAAAATADAAAwAQAA5WkGvZYE4j/h63w4yFvaPwAAAD8TAgAAAAAAAAExAwAAMAEAAI71O5t+5eE/LUUOsy1g2j8AAAA/MgIAAAAAAAABMgMAADABAAAkEm9M0MfhP7mGN04ySto/AAAAPzICAAAAAAAAATMDAAAwAQAAui6i/SGq4T/7bs9u0S/aPwAAAD9CAgAAAAAAAAE0AwAAMAEAAN2wxqDulOE/nTNLQN/t2T8AAAA/QgIAAAAAAAABNQMAADABAADZVObpjoLhPxOTgSdXmtk/AAAAP1ICAAAAAAAAATYDAAAwAQAAJBHwned84T+t5gOfnjnZPwAAAD9SAgAAAAAAAAE3AwAAMAEAACQR8J3nfOE/reYDn5452T8AAAA/cQIAAAAAAAABOAMAADABAAAkEfCd53zhP63mA5+eOdk/AAAAP3ECAAAAAAAAATkDAAAwAQAAJBHwned84T+t5gOfnjnZPwAAAD9xAgAAAAAAAAE6AwAAMAEAAPo45VovQeM/t0/51ddi0z8AAAA/AAAAAAAAAAABOwMAADABAAD6OOVaL0HjP7dP+dXXYtM/AAAAPx8AAAAAAAAAATwDAAAwAQAA+jjlWi9B4z+3T/nV12LTPwAAAD8fAAAAAAAAAAE9AwAAMAEAAObJ4i2ZQuM/U9K1ouzz0z8AAAA/HwAAAAAAAAABPgMAADABAADmyeItmULjP0PAXMapPtQ/AAAAPy8AAAAAAAAAAT8DAAAwAQAA01rgAANE4z8VurdZl5bUPwAAAD8vAAAAAAAAAAFAAwAAMAEAANNa4AADROM/MQ2kZ+ry1D8AAAA/PwAAAAAAAAABQQMAADABAADB693TbEXjPy1sROVtXNU/AAAAP04AAAAAAAAAAUIDAAAwAQAArHzbptZG4z8DZp94W7TVPwAAAD9OAAAAAAAAAAFDAwAAMAEAAIae1kyqSeM/H7mLhq4Q1j8AAAA/awAAAAAAAAABRAMAADABAACaDdl5QEjjP3v0D7WgUtY/AAAAP2sAAAAAAAAAAUUDAAAwAQAAhp7WTKpJ4z/RvpqJzHXWPwAAAD9rAAAAAAAAAAFGAwAAMAEAAJoN2XlASOM/r8pO+fyC1j8AAAA/igAAAAAAAAABRwMAADABAACsfNum1kbjP6/KTvn8gtY/AAAAP4oAAAAAAAAAAUgDAAAwAQAAwevd02xF4z+vyk75/ILWPwAAAD+KAAAAAAAAAAFJAwAAMAEAAPo45VovQeM/JyqF4HQv1j8AAAA/mQAAAAAAAAABSgMAADABAAA0huzh8TzjP+viTEJS4NU/AAAAP5kAAAAAAAAAAUsDAAAwAQAAW2TxOx464z8PePhUnmnVPwAAAD+5AAAAAAAAAAFMAwAAMAEAAFtk8TseOuM/nVqBch/q1D8AAAA/uQAAAAAAAAABTQMAADABAABH9e4OiDvjP+PjeBU7ZtQ/AAAAP7kAAAAAAAAAAU4DAAAwAQAAIhfqtFs+4z+7H5OtIevTPwAAAD/YAAAAAAAAAAFPAwAAMAEAAObJ4i2ZQuM/VXMVJWmK0z8AAAA/2AAAAAAAAAABUAMAADABAACGntZMqknjP2OFbgGsP9M/AAAAP9gAAAAAAAAAAVEDAAAwAQAA/pTFEY9T4z+Z/AzIhAbTPwAAAD/3AAAAAAAAAAFSAwAAMAEAAJ5puTCgWuM/0XOrjl3N0j8AAAA/9wAAAAAAAAABUwMAADABAAAWYKj1hGTjP32pILoxqtI/AAAAP/cAAAAAAAAAAVQDAAAwAQAAosWZ5/9s4z91OCdga4vSPwAAAD8WAQAAAAAAAAFVAwAAMAEAAAhNhn9OeOM/K9+V5QWH0j8AAAA/FgEAAAAAAAABVgMAADABAACAQ3VEM4LjP9+FBGuggtI/AAAAPxYBAAAAAAAAAVcDAAAwAQAA5cph3IGN4z+/kbja0I/SPwAAAD82AQAAAAAAAAFYAwAAMAEAAE1STnTQmOM/yQKyNJeu0j8AAAA/NgEAAAAAAAABWQMAADABAADrJkKT4Z/jP9Fzq45dzdI/AAAAPzYBAAAAAAAAAVoDAAAwAQAAivs1svKm4z+58FhYVPnSPwAAAD9FAQAAAAAAAAFbAwAAMAEAAALyJHfXsOM/WRR1p+Ug0z8AAAA/RQEAAAAAAAABXAMAADABAACixhiW6LfjPyGd1uAMWtM/AAAAP2UBAAAAAAAAAV0DAAAwAQAAGr0HW83B4z/pJTgaNJPTPwAAAD9lAQAAAAAAAAFeAwAAMAEAAKYi+UxIyuM/ccYBM7zm0z8AAAA/ZQEAAAAAAAABXwMAADABAAAziOo+w9LjP7l+MyulVNQ/AAAAP4QBAAAAAAAAAWADAAAwAQAA5cvgimrY4z+V6YcYWcvUPwAAAD+EAQAAAAAAAAFhAwAAMAEAAHEx0nzl4OM/UWCQdT1P1T8AAAA/hAEAAAAAAAABYgMAADABAABJU80iuePjP8F9B1i8ztU/AAAAP5MBAAAAAAAAAWMDAAAwAQAAJHXIyIzm4z979A+1oFLWPwAAAD+TAQAAAAAAAAFkAwAAMAEAACR1yMiM5uM/l0f8wvOu1j8AAAA/swEAAAAAAAABZQMAADABAABJU80iuePjPx/oxdt7Atc/AAAAP7MBAAAAAAAAAWYDAAAwAQAAmA/X1hHe4z83yriPCEDXPwAAAD+zAQAAAAAAAAFnAwAAMAEAAOXL4Ipq2OM/iZRDZDRj1z8AAAA/0gEAAAAAAAABaAMAADABAABt1fHFhc7jP2mg99NkcNc/AAAAP9IBAAAAAAAAAWkDAAAwAQAAbdXxxYXO4z9poPfTZHDXPwAAAD/SAQAAAAAAAAFqAwAAMAEAAG3V8cWFzuM/aaD302Rw1z8AAAA/0gEAAAAAAAABawMAADABAABt1fHFhc7jP2mg99NkcNc/AAAAP/EBAAAAAAAAAWwDAAAwAQAA/pVEwHee4z/dyO9CgjXQPwAAAD8AAAAAAAAAAAFtAwAAMAEAAP6VRMB3nuM/3cjvQoI10D8AAAA/HwAAAAAAAAABbgMAADABAAD+lUTAd57jP93I70KCNdA/AAAAPx8AAAAAAAAAAW8DAAAwAQAA/pVEwHee4z/dyO9CgjXQPwAAAD8vAAAAAAAAAAFwAwAAMAEAAP6VRMB3nuM/3cjvQoI10D8AAAA/LwAAAAAAAAABcQMAADABAAD+lUTAd57jP93I70KCNdA/AAAAPy8AAAAAAAAAAXIDAAAwAQAAjlcWaVK54z8HLjUtGEfQPwAAAD9OAAAAAAAAAAFzAwAAMAEAAM0A/qZ0x+M/5znpnEhU0D8AAAA/TgAAAAAAAAABdAMAADABAAD5OuO3ANfjP6VRUXypbtA/AAAAP20AAAAAAAAAAXUDAAAwAQAAEAbGm/bn4z9nablbConQPwAAAD9tAAAAAAAAAAF2AwAAMAEAABZiplJW+uM/BY3Vqpuw0D8AAAA/bQAAAAAAAAABdwMAADABAAAIT4TcHw7kP80VN+TC6dA/AAAAP30AAAAAAAAAAXgDAAAwAQAAv+5a3yYm5D+fD5J3sEHRPwAAAD+MAAAAAAAAAAF5AwAAMAEAAGEfL7WXP+Q/Dy0JWi/B0T8AAAA/jAAAAAAAAAABegMAADABAAAavwW4nlfkP4m7eZZ0X9I/AAAAP5wAAAAAAAAAAXsDAAAwAQAA+DzhFNJs5D+Z/AzIhAbTPwAAAD+cAAAAAAAAAAF8AwAAMAEAAPyYwcsxf+Q/E4t9BMqk0z8AAAA/uwAAAAAAAAABfQMAADABAACabbXqQobkP/lmy0tEOtQ/AAAAP7sAAAAAAAAAAX4DAAAwAQAAT7GrNuqL5D/nsxLthO7UPwAAAD+7AAAAAAAAAAF/AwAAMAEAAHSPsJAWieQ/4XFT6IvB1T8AAAA/2gAAAAAAAAABgAMAADABAABJVct/innkPxsYLAQyetY/AAAAP9oAAAAAAAAAAYEDAAAwAQAAa9fvIldk5D9TvgQg2DLXPwAAAD/aAAAAAAAAAAGCAwAAMAEAAHrqEZmNUOQ/pecvcoe/1z8AAAA/6gAAAAAAAAABgwMAADABAAB66hGZjVDkP6XnL3KHv9c/AAAAP+oAAAAAAAAAAYQDAAAwAQAAeuoRmY1Q5D+l5y9yh7/XPwAAAD8JAQAAAAAAAAGFAwAAMAEAAHrqEZmNUOQ/pecvcoe/1z8AAAA/CQEAAAAAAAABhgMAADABAACix5dE0QLkP54bZoJr6MU/AAAAPwAAAAAAAAAAAYcDAAAwAQAA1bi+FDTs4z/epF0lh2TFPwAAAD8fAAAAAAAAAAGIAwAAMAEAANW4vhQ07OM/3qRdJYdkxT8AAAA/HwAAAAAAAAABiQMAADABAADVuL4UNOzjP96kXSWHZMU/AAAAPx8AAAAAAAAAAYoDAAAwAQAA1bi+FDTs4z/epF0lh2TFPwAAAD8vAAAAAAAAAAGLAwAAMAEAAPTfga+JD+Q/cleAGlJtxT8AAAA/LwAAAAAAAAABjAMAADABAADRXV0MvSTkP0ryOjC8W8U/AAAAP04AAAAAAAAAAY0DAAAwAQAAYR8vtZc/5D8ijfVFJkrFPwAAAD9OAAAAAAAAAAGOAwAAMAEAAAZQA4sIWeQ/tj8YO/FSxT8AAAA/XgAAAAAAAAABjwMAADABAACCotIGTXXkPyKN9UUmSsU/AAAAP14AAAAAAAAAAZADAAAwAQAAAPWhgpGR5D8ijfVFJkrFPwAAAD9tAAAAAAAAAAGRAwAAMAEAAEP6aXcTsuQ/itrSUFtBxT8AAAA/bQAAAAAAAAABkgMAADABAADVuzsg7szkPyKN9UUmSsU/AAAAP40AAAAAAAAAAZMDAAAwAQAAn8oUUIvj5D9K8jowvFvFPwAAAD+NAAAAAAAAAAGUAwAAMAEAALeV9zOB9OQ/cleAGlJtxT8AAAA/jQAAAAAAAAABlQMAADABAADiz9xEDQTlP6K8xQTofsU/AAAAP6wAAAAAAAAAAZYDAAAwAQAAbjXONogM5T82b+j5sofFPwAAAD+sAAAAAAAAAAGXAwAAMAEAACF5xIIvEuU/XtQt5EiZxT8AAAA/rAAAAAAAAAABmAMAADABAADmK737bBblP4o5c87eqsU/AAAAP8sAAAAAAAAAAZkDAAAwAQAA5iu9+2wW5T/eA/6iCs7FPwAAAD/LAAAAAAAAAAGaAwAAMAEAANO8us7WF+U/Gks2QS0dxj8AAAA/ywAAAAAAAAABmwMAADABAAD8mr8oAxXlPy4tKfW5WsY/AAAAP9sAAAAAAAAAAZwDAAAwAQAA07y6ztYX5T/6JoSIp7LGPwAAAD/bAAAAAAAAAAGdAwAAMAEAAMFNuKFAGeU/Jutp8MAtxz8AAAA/+gAAAAAAAAABngMAADABAACt3rV0qhrlP7b8LGMPoMc/AAAAP/oAAAAAAAAAAZ8DAAAwAQAAhgCxGn4d5T+e2HqqiTXIPwAAAD8KAQAAAAAAAAGgAwAAMAEAAHSRru3nHuU/wpxgEqOwyD8AAAA/CgEAAAAAAAABoQMAADABAABgIqzAUSDlPzor0U7oTsk/AAAAPxkBAAAAAAAAAaIDAAAwAQAAAPef32In5T+OVPygl9vJPwAAAD8ZAQAAAAAAAAGjAwAAMAEAAIxckdHdL+U/Xq33sQidyj8AAAA/OQEAAAAAAAABpAMAADABAAA9oIcdhTXlPyoG88J5Xss/AAAAPzkBAAAAAAAAAaUDAAAwAQAA3XR7PJY85T+OERHJtSjMPwAAAD85AQAAAAAAAAGmAwAAMAEAAJC4cYg9QuU/7hwvz/HyzD8AAAA/SAEAAAAAAAABpwMAADABAABD/GfU5EflPxZAtbSO180/AAAAP0gBAAAAAAAAAagDAAAwAQAA9D9eIIxN5T9eyICEwc3OPwAAAD9nAQAAAAAAAAGpAwAAMAEAALvyVpnJUeU/ls35Hevvzz8AAAA/ZwEAAAAAAAABqgMAADABAABuNk3lcFflP/Gq4vYOc9A/AAAAP2cBAAAAAAAAAasDAAAwAQAAWsdKuNpY5T/tCYN0ktzQPwAAAD+HAQAAAAAAAAGsAwAAMAEAADXpRV6uW+U/d6pMjRow0T8AAAA/hwEAAAAAAAABrQMAADABAAA16UVerlvlP3EJ7QqemdE/AAAAP4cBAAAAAAAAAa4DAAAwAQAAIHpDMRhd5T8lD/wNvP7RPwAAAD+mAQAAAAAAAAGvAwAAMAEAAPqbPtfrX+U/K9+V5QWH0j8AAAA/pgEAAAAAAAABsAMAADABAACt3zQjk2XlP0+je00fAtM/AAAAP6YBAAAAAAAAAbEDAAAwAQAAcpItnNBp5T/htD7AbXTTPwAAAD/FAQAAAAAAAAGyAwAAMAEAACTWI+h3b+U/aVUI2fXH0z8AAAA/xQEAAAAAAAABswMAADABAAD+9x6OS3LlP8eQjAfoCdQ/AAAAP8UBAAAAAAAAAbQDAAAwAQAA7IgcYbVz5T9PMVYgcF3UPwAAAD/VAQAAAAAAAAG1AwAAMAEAAMSqFweJduU/td3TqCi+1D8AAAA/1QEAAAAAAAABtgMAADABAACwOxXa8nflP0fvlht3MNU/AAAAP/QBAAAAAAAAAbcDAAAwAQAAxKoXB4l25T+5DA7+9a/VPwAAAD/0AQAAAAAAAAG4AwAAMAEAAMSqFweJduU/1V/6C0kM1j8AAAA/BAIAAAAAAAABuQMAADABAACwOxXa8nflP6dZVZ82ZNY/AAAAPwQCAAAAAAAAAboDAAAwAQAAxKoXB4l25T/hoI09WbPWPwAAAD8TAgAAAAAAAAG7AwAAMAEAALA7Fdryd+U/1Y40YRb+1j8AAAA/EwIAAAAAAAABvAMAADABAACczBKtXHnlP2Ev/nmeUdc/AAAAPzMCAAAAAAAAAb0DAAAwAQAAdu4NUzB85T95guqH8a3XPwAAAD8zAgAAAAAAAAG+AwAAMAEAAFIQCfkDf+U/oUbQ7wop2D8AAAA/MwIAAAAAAAABvwMAADABAAAWwwFyQYPlP3VAK4P4gNg/AAAAP0ICAAAAAAAAAcADAAAwAQAA3HX66n6H5T9vn8sAfOrYPwAAAD9CAgAAAAAAAAHBAwAAMAEAALaX9ZBSiuU/tVf9+GRY2T8AAAA/YQIAAAAAAAABwgMAADABAAC2l/WQUorlP9Gq6Qa4tNk/AAAAP2ECAAAAAAAAAcMDAAAwAQAAoijzY7yL5T9bS7MfQAjaPwAAAD9xAgAAAAAAAAHEAwAAMAEAAHxK7gmQjuU/C1HCIl5t2j8AAAA/cQIAAAAAAAABxQMAADABAAB8Su4JkI7lPyekrjCxydo/AAAAP4ECAAAAAAAAAcYDAAAwAQAAfEruCZCO5T+7tXGj/zvbPwAAAD+BAgAAAAAAAAHHAwAAMAEAAGjb69z5j+U/S8c0Fk6u2z8AAAA/oAIAAAAAAAAByAMAADABAACOufA2Jo3lP/3MQxlsE9w/AAAAP6ACAAAAAAAAAckDAAAwAQAAjrnwNiaN5T+FbQ0y9GbcPwAAAD+gAgAAAAAAAAHKAwAAMAEAAI658DYmjeU/46iRYOao3D8AAAA/sAIAAAAAAAABywMAADABAACiKPNjvIvlP4k9pwk+79w/AAAAP7ACAAAAAAAAAcwDAAAwAQAAaNvr3PmP5T97K04t+zndPwAAAD/PAgAAAAAAAAHNAwAAMAEAAEL95oLNkuU/TSWpwOiR3T8AAAA/zwIAAAAAAAABzgMAADABAAD0QN3OdJjlPwMruMMG990/AAAAP94CAAAAAAAAAc8DAAAwAQAA4tHaod6Z5T9p1zVMv1fePwAAAD/eAgAAAAAAAAHQAwAAMAEAAM5i2HRIm+U/gyoiWhK03j8AAAA/7gIAAAAAAAAB0QMAADABAADOYth0SJvlP3sYyX3P/t4/AAAAP+4CAAAAAAAAAdIDAAAwAQAAuvPVR7Kc5T/VU02swUDfPwAAAD8NAwAAAAAAAAHTAwAAMAEAAICmzsDvoOU/yUH0z36L3z8AAAA/DQMAAAAAAAAB1AMAADABAABuN8yTWaLlPwWJLG6h2t8/AAAAPw0DAAAAAAAAAdUDAAAwAQAAbjfMk1mi5T8yYljOSQ7gPwAAAD8tAwAAAAAAAAHWAwAAMAEAAEZZxzktpeU/8HnAraoo4D8AAAA/LQMAAAAAAAAB1wMAADABAAAy6sQMl6blP7CRKI0LQ+A/AAAAPy0DAAAAAAAAAdgDAAAwAQAADAzAsmqp5T8UVtkpn1/gPwAAAD88AwAAAAAAAAHZAwAAMAEAAPicvYXUquU/HsfSg2V+4D8AAAA/PAMAAAAAAAAB2gMAADABAAD4nL2F1KrlP4KLgyD5muA/AAAAP1sDAAAAAAAAAdsDAAAwAQAA5i27WD6s5T+a9qJCJ7PgPwAAAD9bAwAAAAAAAAHcAwAAMAEAAPicvYXUquU/ALtT37rP4D8AAAA/awMAAAAAAAAB3QMAADABAAD4nL2F1KrlPwosTTmB7uA/AAAAP2sDAAAAAAAAAd4DAAAwAQAAHnvC3wCo5T8kl2xbrwbhPwAAAD97AwAAAAAAAAHfAwAAMAEAAAwMwLJqqeU/mFVDwKoc4T8AAAA/ewMAAAAAAAAB4AMAADABAAD4nL2F1KrlP3hh9y/bKeE/AAAAP5oDAAAAAAAAAeEDAAAwAQAADAzAsmqp5T+ywGLi2DThPwAAAD+aAwAAAAAAAAHiAwAAMAEAAPicvYXUquU/NnlfDzxE4T8AAAA/mgMAAAAAAAAB4wMAADABAADUvrgrqK3lPwaL7bYEWOE/AAAAP6oDAAAAAAAAAeQDAAAwAQAA5i27WD6s5T+cPRCsz2DhPwAAAD+qAwAAAAAAAAHlAwAAMAEAAPicvYXUquU/xqJVlmVy4T8AAAA/yQMAAAAAAAAB5gMAADABAADUvrgrqK3lP+ANdbiTiuE/AAAAP8kDAAAAAAAAAecDAAAwAQAA5i27WD6s5T9mxnHl9pnhPwAAAD/YAwAAAAAAAAHoAwAAMAEAANS+uCuoreU/6n5uElqp4T8AAAA/2AMAAAAAAAAB6QMAADABAACq4LPRe7DlP7iQ/LkiveE/AAAAP+gDAAAAAAAAAeoDAAAwAQAAquCz0Xuw5T8sT9MeHtPhPwAAAD/oAwAAAAAAAAHrAwAAMAEAAOYtu1g+rOU//GBhxubm4T8AAAA/BwQAAAAAAAAB7AMAADABAADmLbtYPqzlP8py722v+uE/AAAAPwcEAAAAAAAAAe0DAAAwAQAA+Jy9hdSq5T+KildNEBXiPwAAAD8HBAAAAAAAAAHuAwAAMAEAAOYtu1g+rOU/EENUenMk4j8AAAA/FwQAAAAAAAAB7wMAADABAAAMDMCyaqnlPzqomWQJNuI/AAAAPxcEAAAAAAAAAfADAAAwAQAAHnvC3wCo5T9kDd9On0fiPwAAAD82BAAAAAAAAAHxAwAAMAEAAG43zJNZouU/Mh9t9mdb4j8AAAA/NgQAAAAAAAAB8gMAADABAACAps7A76DlP6bdQ1tjceI/AAAAP0YEAAAAAAAAAfMDAAAwAQAApoTTGhye5T9279ECLIXiPwAAAD9GBAAAAAAAAAH0AwAAMAEAAOLR2qHemeU/+qfOL4+U4j8AAAA/VQQAAAAAAAAB9QMAADABAAAIsN/7CpflPyYNFBolpuI/AAAAP1UEAAAAAAAAAfYDAAAwAQAA9EDdznSY5T+ay+p+ILziPwAAAD93BAAAAAAAAAH3AwAAMAEAAC6O5FU3lOU/xjAwabbN4j8AAAA/dwQAAAAAAAAB+AMAADABAABWbOmvY5HlP6Q85Njm2uI/AAAAP3cEAAAAAAAAAfkDAAAwAQAAjrnwNiaN5T8o9eAFSuriPwAAAD+WBAAAAAAAAAH6AwAAMAEAAKIo82O8i+U/CAGVdXr34j8AAAA/lgQAAAAAAAAB+wMAADABAACOufA2Jo3lP4y5kaLdBuM/AAAAP5YEAAAAAAAAAfwDAAAwAQAAoijzY7yL5T+mJLHECx/jPwAAAD+mBAAAAAAAAAH9AwAAMAEAAMoG+L3oiOU/GuOHKQc14z8AAAA/pgQAAAAAAAAB/gMAADABAAACVP9Eq4TlP+r0FdHPSOM/AAAAP8UEAAAAAAAAAf8DAAAwAQAAZH8LJpp95T8EYDXz/WDjPwAAAD/FBAAAAAAAAAEABAAAMAEAAJzMEq1ceeU/ihgyIGFw4z8AAAA/1AQAAAAAAAABAQQAADABAAD+9x6OS3LlP0gwmv/BiuM/AAAAP9QEAAAAAAAAAQIEAAAwAQAAYCMrbzpr5T9yld/pV5zjPwAAAD/kBAAAAAAAAAEDBAAAMAEAAK3fNCOTZeU/QKdtkSCw4z8AAAA/5AQAAAAAAAABBAQAADABAAD6mz7X61/lP3oG2UMeu+M/AAAAPwMFAAAAAAAAAQUEAAAwAQAANelFXq5b5T+2ZUT2G8bjPwAAAD8DBQAAAAAAAAEGBAAAMAEAAKiDVGwzU+U/lHH4ZUzT4z8AAAA/AwUAAAAAAAABBwQAADABAABVa2oBe0blPxgq9ZKv4uM/AAAAPyMFAAAAAAAAAQgEAAAwAQAAGMKCw1g45T9WiWBFre3jPwAAAD8jBQAAAAAAAAEJBAAAMAEAAJ7Lk/5zLuU/NJUUtd364z8AAAA/IwUAAAAAAAABCgQAADABAABgIqzAUSDlPz4GDg+kGeQ/AAAAP0IFAAAAAAAAAQsEAAAwAQAA5iu9+2wW5T/8HXbuBDTkPwAAAD9CBQAAAAAAAAEMBAAAMAEAADXoxq/FEOU/3CkqXjVB5D8AAAA/QgUAAAAAAAABDQQAADABAAC78dfq4AblPwaPb0jLUuQ/AAAAP1EFAAAAAAAAAQ4EAAAwAQAAQ/voJfz85D/mmiO4+1/kPwAAAD9RBQAAAAAAAAEPBAAAMAEAAPLi/rpD8OQ/xqbXJyxt5D8AAAA/cQUAAAAAAAABEAQAADABAACfyhRQi+PkP6Syi5dceuQ/AAAAP3EFAAAAAAAAAREEAAAwAQAAiP8xbJXS5D8oa4jEv4nkPwAAAD9xBQAAAAAAAAESBAAAMAEAAElWSi5zxOQ/+nwWbIid5D8AAAA/gAUAAAAAAAABEwQAADABAABXaWykqbDkP9iIytu4quQ/AAAAP4AFAAAAAAAAARQEAAAwAQAAP56JwLOf5D8S6DWOtrXkPwAAAD+gBQAAAAAAAAEVBAAAMAEAADtCqQlUjeQ/qJpYg4G+5D8AAAA/oAUAAAAAAAABFgQAADABAABJVct/innkP3is5ipK0uQ/AAAAP68FAAAAAAAAARcEAAAwAQAAa9fvIldk5D9GvnTSEubkPwAAAD+vBQAAAAAAAAEYBAAAMAEAAC0uCOU0VuQ/cCO6vKj35D8AAAA/vwUAAAAAAAABGQQAADABAAAo0icu1UPkP4qO2d7WD+U/AAAAP78FAAAAAAAAARoEAAAwAQAA6ShA8LI15D9IpkG+NyrlPwAAAD/eBQAAAAAAAAEbBAAAMAEAAJgQVoX6KOQ/rmryWstG5T8AAAA/3gUAAAAAAAABHAQAADABAACYEFaF+ijkP65q8lrLRuU/AAAAP94FAAAAAAAAAR0EAAAwAQAAmBBWhfoo5D+uavJay0blPwAAAD/eBQAAAAAAAAEeBAAAMAEAAJgQVoX6KOQ/rmryWstG5T8AAAA//QUAAAAAAAABHwQAADABAABkIRYQ2AvdP4lZXK/fpd8/AAAAPwAAAAAAAAAAASAEAAAwAQAAZCEWENgL3T+JWVyv36XfPwAAAD8PAAAAAAAAAAEhBAAAMAEAAGQhFhDYC90/iVlcr9+l3z8AAAA/DwAAAAAAAAABIgQAADABAABkIRYQ2AvdP4lZXK/fpd8/AAAAPx8AAAAAAAAAASMEAAAwAQAAYMa0B2FE3T95RwPTnPDfPwAAAD8fAAAAAAAAAAEkBAAAMAEAAESgcBv0a90/1g6hi3wQ4D8AAAA/PgAAAAAAAAABJQQAADABAAACnCfVWpbdP8gUe8MUF+A/AAAAPz4AAAAAAAAAASYEAAAwAQAASP3PgDzJ3T8Sbgw+ehvgPwAAAD8+AAAAAAAAAAEnBAAAMAEAAGiAc9Lx/t0/XseduN8f4D8AAAA/TgAAAAAAAAABKAQAADABAAAWaQgWIj3eP17HnbjfH+A/AAAAP10AAAAAAAAAASkEAAAwAQAAeJWTpfmA3j/IFHvDFBfgPwAAAD9dAAAAAAAAAAEqBAAAMAEAAIwFFYF4yt4/yBR7wxQX4D8AAAA/fQAAAAAAAAABKwQAADABAADEU5u2IxHfP17HnbjfH+A/AAAAP30AAAAAAAAAASwEAAAwAQAA/qEh7M5X3z9MzXfwdybgPwAAAD99AAAAAAAAAAEtBAAAMAEAADbwpyF6nt8/4n+a5UIv4D8AAAA/jAAAAAAAAAABLgQAADABAABwPi5XJeXfP2Y4lxKmPuA/AAAAP4wAAAAAAAAAAS8EAAAwAQAAogJk+kAQ4D80SiW6blLgPwAAAD+rAAAAAAAAAAEwBAAAMAEAAH+AP1d0JeA/Xq9qpARk4D8AAAA/qwAAAAAAAAABMQQAADABAAC+KSeVljPgP4gUsI6adeA/AAAAP6sAAAAAAAAAATIEAAAwAQAAJLETLeU+4D8Mzay7/YTgPwAAAD/LAAAAAAAAAAEzBAAAMAEAACSxEy3lPuA/DM2su/2E4D8AAAA/ywAAAAAAAAABNAQAADABAAAksRMt5T7gPwzNrLv9hOA/AAAAP8sAAAAAAAAAATUEAAAwAQAAJLETLeU+4D8Mzay7/YTgPwAAAD/LAAAAAAAAAAE2BAAAMAEAAECkbNWWl94///t9bjkF3T8AAAA/AAAAAAAAAAABNwQAADABAABApGzVlpfeP//7fW45Bd0/AAAAPw8AAAAAAAAAATgEAAAwAQAAQKRs1ZaX3j//+31uOQXdPwAAAD8PAAAAAAAAAAE5BAAAMAEAAECkbNWWl94///t9bjkF3T8AAAA/LwAAAAAAAAABOgQAADABAACATVQTuaXePxE9EaBJrN0/AAAAPy8AAAAAAAAAATsEAAAwAQAACrNFBTSu3j8DK7jDBvfdPwAAAD8vAAAAAAAAAAE8BAAAMAEAAObUQKsHsd4/PXLwYSlG3j8AAAA/TgAAAAAAAAABPQQAADABAAB0OjKdgrneP1nF3G98ot4/AAAAP04AAAAAAAAAAT4EAAAwAQAA1sEeNdHE3j/FcVr4NAPfPwAAAD9eAAAAAAAAAAE/BAAAMAEAAO6MARnH1d4/CSqM8B1x3z8AAAA/XgAAAAAAAAABQAQAADABAAC6m9pIZOzeP+YIx1PkCeA/AAAAP14AAAAAAAAAAUEEAAAwAQAA0ma9LFr93j+6AiLn0WHgPwAAAD99AAAAAAAAAAFCBAAAMAEAAJx1llz3E98/jPx8er+54D8AAAA/fQAAAAAAAAABQwQAADABAACMYnTmwCffPzSRkiMXAOE/AAAAP4wAAAAAAAAAAUQEAAAwAQAA8ulgfg8z3z9WbaufCzfhPwAAAD+MAAAAAAAAAAFFBAAAMAEAAHxPUnCKO98/qjc2dDda4T8AAAA/nAAAAAAAAAABRgQAADABAAAKtUNiBUTfP9ice17Na+E/AAAAP5wAAAAAAAAAAUcEAAAwAQAASF4roCdS3z/YnHtezWvhPwAAAD+7AAAAAAAAAAFIBAAAMAEAAEheK6AnUt8/2Jx7Xs1r4T8AAAA/uwAAAAAAAAABSQQAADABAABIXiugJ1LfP9ice17Na+E/AAAAP7sAAAAAAAAAAUoEAAAwAQAASF4roCdS3z/YnHtezWvhPwAAAD+7AAAAAAAAAAFLBAAAMAEAAEiSlZLLHOE/iT2nCT7v3D8AAAA/AAAAAAAAAAABTAQAADABAABIkpWSyxzhP4k9pwk+79w/AAAAPxAAAAAAAAAAAU0EAAAwAQAASJKVkssc4T+JPacJPu/cPwAAAD8QAAAAAAAAAAFOBAAAMAEAAEiSlZLLHOE/iT2nCT7v3D8AAAA/HwAAAAAAAAABTwQAADABAACR8r6PxAThP2tJW3lu/Nw/AAAAPx8AAAAAAAAAAVAEAAAwAQAALGvS93X54D8pYcNYzxbdPwAAAD8/AAAAAAAAAAFRBAAAMAEAANlS6Iy97OA/Ed5wIsZC3T8AAAA/PwAAAAAAAAABUgQAADABAABzy/v0buHgPyPAY9ZSgN0/AAAAPz8AAAAAAAAAAVMEAAAwAQAA+9QMMIrX4D+F++cERcLdPwAAAD9OAAAAAAAAAAFUBAAAMAEAAFsAGRF50OA/TYRJPmz73T8AAAA/TgAAAAAAAAABVQQAADABAACWTSCYO8zgP8mzGf0tMN4/AAAAP24AAAAAAAAAAVYEAAAwAQAAz5onH/7H4D+zMMfGJFzePwAAAD9uAAAAAAAAAAFXBAAAMAEAAOMJKkyUxuA/5QYGC4GM3j8AAAA/fQAAAAAAAAABWAQAADABAAAJ6C6mwMPgP4MqIloStN4/AAAAP30AAAAAAAAAAVkEAAAwAQAAHlcx01bC4D/lZaaIBPbePwAAAD+NAAAAAAAAAAFaBAAAMAEAAB5XMdNWwuA/r+4Hwisv3z8AAAA/jQAAAAAAAAABWwQAADABAAD3eCx5KsXgP6dNqD+vmN8/AAAAP64AAAAAAAAAAVwEAAAwAQAAqLwixdHK4D/2Au0bTAPgPwAAAD+uAAAAAAAAAAFdBAAAMAEAADQiFLdM0+A/ZjiXEqY+4D8AAAA/rgAAAAAAAAABXgQAADABAADT9gfWXdrgPz67HhQ1ceA/AAAAP80AAAAAAAAAAV8EAAAwAQAATe32mkLk4D+86u7S9qXgPwAAAD/NAAAAAAAAAAFgBAAAMAEAAMXj5V8n7uA/ShTlWSDU4D8AAAA/zQAAAAAAAAABYQQAADABAADdrshDHf/gP9g92+BJAuE/AAAAP+0AAAAAAAAAAWIEAAAwAQAAHViwgT8N4T8sCGa1dSXhPwAAAD/tAAAAAAAAAAFjBAAAMAEAAEiSlZLLHOE/NnlfDzxE4T8AAAA/7QAAAAAAAAABZAQAADABAACGO33Q7SrhP/iQx+6cXuE/AAAAP/wAAAAAAAAAAWUEAAAwAQAAxeRkDhA54T8S/OYQy3bhPwAAAD/8AAAAAAAAAAFmBAAAMAEAAJDzPT6tT+E/8AebgPuD4T8AAAA/GwEAAAAAAAABZwQAADABAABbAhduSmbhPwpzuqIpnOE/AAAAPxsBAAAAAAAAAWgEAAAwAQAAOIDyyn174T+eJd2X9KThPwAAAD8bAQAAAAAAAAFpBAAAMAEAABb+zSexkOE/niXdl/Sk4T8AAAA/OwEAAAAAAAABagQAADABAABBOLM4PaDhP/h4lNrBouE/AAAAPzsBAAAAAAAAAWsEAAAwAQAAlFCdo/Ws4T++GSkoxJfhPwAAAD87AQAAAAAAAAFsBAAAMAEAAOdohw6uueE/XFV4izB74T8AAAA/WgEAAAAAAAABbQQAADABAACFPXstv8DhP3DYysE5T+E/AAAAP1oBAAAAAAAAAW4EAAAwAQAAEqNsHzrJ4T+IWx34QiPhPwAAAD9aAQAAAAAAAAFvBAAAMAEAAHcqWbeI1OE/RIu463754D8AAAA/eQEAAAAAAAABcAQAADABAAAW/0zWmdvhP7hhwmRVy+A/AAAAP3kBAAAAAAAAAXEEAAAwAQAA27FFT9ff4T/c3jpjxpjgPwAAAD95AQAAAAAAAAFyBAAAMAEAAKJkPsgU5OE/BFyzYTdm4D8AAAA/iQEAAAAAAAABcwQAADABAABnFzdBUujhP+J/muVCL+A/AAAAP4kBAAAAAAAAAXQEAAAwAQAAU6g0FLzp4T8v7nFYN+zfPwAAAD+oAQAAAAAAAAF1BAAAMAEAAEE5Mucl6+E/fehiVRmH3z8AAAA/qAEAAAAAAAABdgQAADABAABnFzdBUujhP6/uB8IrL98/AAAAP6gBAAAAAAAAAXcEAAAwAQAAe4Y5bujm4T+5AGGebuTePwAAAD/HAQAAAAAAAAF4BAAAMAEAAO8gSHxt3uE/O9GQ36yv3j8AAAA/xwEAAAAAAAABeQQAADABAABPTFRdXNfhP7Mwx8YkXN4/AAAAP8cBAAAAAAAAAXoEAAAwAQAA/TNq8qPK4T+X3dq40f/dPwAAAD/nAQAAAAAAAAF7BAAAMAEAAHHOeAApwuE/OaJWit+93T8AAAA/5wEAAAAAAAABfAQAADABAAAMR4xo2rbhP48NQeGHd90/AAAAP+cBAAAAAAAAAX0EAAAwAQAAlFCdo/Ws4T9bNwKdK0fdPwAAAD/2AQAAAAAAAAF+BAAAMAEAAAjrq7F6pOE/la6gYwQO3T8AAAA/9gEAAAAAAAABfwQAADABAACiY78ZLJnhP60x85kN4tw/AAAAPxUCAAAAAAAAAYAEAAAwAQAAipjcNTaI4T8NDtdKfLrcPwAAAD8VAgAAAAAAAAGBBAAAMAEAAJir/qtsdOE/r9JSHIp43D8AAAA/JQIAAAAAAAABggQAADABAACB4BvIdmPhP10IyEdeVdw/AAAAPyUCAAAAAAAAAYMEAAAwAQAAkPM9Pq1P4T9vixp+ZyncPwAAAD81AgAAAAAAAAGEBAAAMAEAALJ1YuF5OuE/iQ5ttHD92z8AAAA/NQIAAAAAAAABhQQAADABAAAORY4LCSHhP8f2BNUP49s/AAAAP1QCAAAAAAAAAYYEAAAwAQAAkfK+j8QE4T9fqSfK2uvbPwAAAD9UAgAAAAAAAAGHBAAAMAEAADp+9G2s5eA/HcGPqTsG3D8AAAA/VAIAAAAAAAABiAQAADABAABIkRbk4tHgP5F/Zg43HNw/AAAAP2QCAAAAAAAAAYkEAAAwAQAAqLwixdHK4D8xo4JdyEPcPwAAAD9kAgAAAAAAAAGKBAAAMAEAAKi8IsXRyuA/MaOCXchD3D8AAAA/gwIAAAAAAAABiwQAADABAACovCLF0crgPzGjgl3IQ9w/AAAAP4MCAAAAAAAAAYwEAAAwAQAAqLwixdHK4D8xo4JdyEPcPwAAAD+DAgAAAAAAAAGNBAAAMAEAAGt1FVWDkOI/hW0NMvRm3D8AAAA/AAAAAAAAAAABjgQAADABAABrdRVVg5DiP4VtDTL0Ztw/AAAAPxAAAAAAAAAAAY8EAAAwAQAAa3UVVYOQ4j+FbQ0y9GbcPwAAAD8QAAAAAAAAAAGQBAAAMAEAAGt1FVWDkOI/hW0NMvRm3D8AAAA/HwAAAAAAAAABkQQAADABAABrdRVVg5DiP4VtDTL0Ztw/AAAAPx8AAAAAAAAAAZIEAAAwAQAAa3UVVYOQ4j+FbQ0y9GbcPwAAAD8fAAAAAAAAAAGTBAAAMAEAAGt1FVWDkOI/hW0NMvRm3D8AAAA/HwAAAAAAAAABlAQAADABAADyfiaQnobiP2tJW3lu/Nw/AAAAP04AAAAAAAAAAZUEAAAwAQAAjPc5+E974j/JhN+nYD7dPwAAAD9OAAAAAAAAAAGWBAAAMAEAADzfT42XbuI/TSWpwOiR3T8AAAA/TgAAAAAAAAABlwQAADABAAAOpWp8C1/iP8FCIKNnEd4/AAAAP14AAAAAAAAAAZgEAAAwAQAACkmKxatM4j+jHm7q4abePwAAAD99AAAAAAAAAAGZBAAAMAEAABpcrDviOOI/r+4Hwisv3z8AAAA/fQAAAAAAAAABmgQAADABAADbssT9vyriP6++oZl1t98/AAAAP30AAAAAAAAAAZsEAAAwAQAAYbzVONsg4j8CdOZ1EiLgPwAAAD99AAAAAAAAAAGcBAAAMAEAAOnF5nP2FuI/PrseFDVx4D8AAAA/nAAAAAAAAAABnQQAADABAAARpOvNIhTiP4z8fHq/ueA/AAAAP5wAAAAAAAAAAZ4EAAAwAQAA6cXmc/YW4j+e3m8uTPfgPwAAAD+sAAAAAAAAAAGfBAAAMAEAAGG81TjbIOI/wrqIqkAu4T8AAAA/rAAAAAAAAAABoAQAADABAAC01L+jky3iP7oxXDyfU+E/AAAAP7sAAAAAAAAAAaEEAAAwAQAApsGdLV1B4j8S/OYQy3bhPwAAAD+7AAAAAAAAAAGiBAAAMAEAAIQ/eYqQVuI/dMCXrV6T4T8AAAA/2wAAAAAAAAABowQAADABAAAUAUsza3HiP0TSJVUnp+E/AAAAP9sAAAAAAAAAAaQEAAAwAQAA8n4mkJ6G4j+OK7fPjKvhPwAAAD/bAAAAAAAAAAGlBAAAMAEAAONrBBpomuI/6n5uElqp4T8AAAA/+gAAAAAAAAABpgQAADABAAAiFexXiqjiP/h4lNrBouE/AAAAP/oAAAAAAAAAAacEAAAwAQAAOeDOO4C54j8qZwYz+Y7hPwAAAD/6AAAAAAAAAAGoBAAAMAEAAKBnu9POxOI/fEnEGwBu4T8AAAA/CgEAAAAAAAABqQQAADABAACM+LimOMbiP6DGPBpxO+E/AAAAPwoBAAAAAAAAAaoEAAAwAQAAjPi4pjjG4j+gxjwacTvhPwAAAD8pAQAAAAAAAAGrBAAAMAEAAIz4uKY4xuI/oMY8GnE74T8AAAA/KQEAAAAAAAABrAQAADABAACM+LimOMbiP6DGPBpxO+E/AAAAPykBAAAAAAAAAa0EAAAwAQAAIhfqtFs+4z+9ocAg63rePwAAAD8AAAAAAAAAAAGuBAAAMAEAACIX6rRbPuM/vaHAIOt63j8AAAA/EAAAAAAAAAABrwQAADABAAD6OOVaL0HjP6/uB8IrL98/AAAAPxAAAAAAAAAAAbAEAAAwAQAAwevd02xF4z9lZRAfELPfPwAAAD8vAAAAAAAAAAGxBAAAMAEAAKx826bWRuM/yBR7wxQX4D8AAAA/LwAAAAAAAAABsgQAADABAABNUc/F503jP8r8R685W+A/AAAAPz8AAAAAAAAAAbMEAAAwAQAAEgTIPiVS4z+Ci4Mg+ZrgPwAAAD8/AAAAAAAAAAG0BAAAMAEAAMVHvorMV+M/0MzhhoPj4D8AAAA/PwAAAAAAAAABtQQAADABAACK+rYDClzjP9K0rnKoJ+E/AAAAP14AAAAAAAAAAbYEAAAwAQAAYxyyqd1e4z+cPRCsz2DhPwAAAD9eAAAAAAAAAAG3BAAAMAEAAFGtr3xHYOM/KmcGM/mO4T8AAAA/bgAAAAAAAAABuAQAADABAABRra98R2DjP/h4lNrBouE/AAAAP24AAAAAAAAAAbkEAAAwAQAAd4u01nNd4z/4eJTawaLhPwAAAD99AAAAAAAAAAG6BAAAMAEAAHeLtNZzXeM/+HiU2sGi4T8AAAA/fQAAAAAAAAABuwQAADABAAB3i7TWc13jP/h4lNrBouE/AAAAP30AAAAAAAAAAbwEAAAwAQAAd4u01nNd4z/4eJTawaLhPwAAAD99AAAAAAAAAAG9BAAAMAEAAE1Rz8XnTeM/T5fO7Zc23D8AAAA/AAAAAAAAAAABvgQAADABAABNUc/F503jP0+Xzu2XNtw/AAAAPw8AAAAAAAAAAb8EAAAwAQAATVHPxedN4z9Pl87tlzbcPwAAAD8PAAAAAAAAAAHABAAAMAEAABZgqPWEZOM/gcytr3fQ3D8AAAA/LgAAAAAAAAABwQQAADABAAAavIis5HbjP70T5k2aH90/AAAAPy4AAAAAAAAAAcIEAAAwAQAA5cph3IGN4z/ZZtJb7XvdPwAAAD8+AAAAAAAAAAHDBAAAMAEAAGMdMVjGqeM/Ga4K+g/L3T8AAAA/TgAAAAAAAAABxAQAADABAAC5kft53sjjP39aiILIK94/AAAAP04AAAAAAAAAAcUEAAAwAQAASVPNIrnj4z97uSgATJXePwAAAD9OAAAAAAAAAAHGBAAAMAEAAMelnJ79/+M/L783A2r63j8AAAA/bQAAAAAAAAABxwQAADABAAAyiWntqx3kPzOP0dqzgt8/AAAAP20AAAAAAAAAAcgEAAAwAQAAEAdFSt8y5D9AXH6WsQfgPwAAAD9tAAAAAAAAAAHJBAAAMAEAAGEfL7WXP+Q/fqO2NNRW4D8AAAA/jAAAAAAAAAABygQAADABAAA7QSpba0LkPwZEgE1cquA/AAAAP4wAAAAAAAAAAcsEAAAwAQAAnGw2PFo75D/yqPoCeBrhPwAAAD+MAAAAAAAAAAHMBAAAMAEAAHAyUSvOK+Q/RNIlVSen4T8AAAA/nAAAAAAAAAABzQQAADABAABwMlErzivkP0TSJVUnp+E/AAAAP5wAAAAAAAAAAc4EAAAwAQAAcDJRK84r5D9E0iVVJ6fhPwAAAD+cAAAAAAAAAAHPBAAAMAEAAHAyUSvOK+Q/RNIlVSen4T8AAAA/uwAAAAAAAAAB0AQAADABAABigwfgPKnmP3GDFlvaM9Y/AAAAPwAAAAAAAAAAAdEEAAAwAQAAkBhO+T+A5j/d/y273BzXPwAAAD83AAAAAAAAAAHSBAAAMAEAAJAYTvk/gOY/3f8tu9wc1z8AAAA/NwAAAAAAAAAB0wQAADABAABAAGSOh3PmP/uBVB79atg/AAAAP0YAAAAAAAAAAdQEAAAwAQAALJFhYfF05j//sI5zylzZPwAAAD9GAAAAAAAAAAHVBAAAMAEAAH6pS8ypgeY/wfcwqPho2j8AAAA/RgAAAAAAAAAB1gQAADABAAC+UjMKzI/mP+2LsOdbbNs/AAAAP1YAAAAAAAAAAdcEAAAwAQAAwq4TwSui5j+75Kv4zC3cPwAAAD9WAAAAAAAAAAHYBAAAMAEAAO7o+NG3seY/eVu0VbGx3D8AAAA/dQAAAAAAAAAB2QQAADABAADe1dZbgcXmP0lVD+meCd0/AAAAP3UAAAAAAAAAAdoEAAAwAQAAqOSvix7c5j8R3nAixkLdPwAAAD91AAAAAAAAAAHbBAAAMAEAAOzpd4Cg/OY/7+kkkvZP3T8AAAA/lAAAAAAAAAAB3AQAADABAABqPEf85BjnP8mE36dgPt0/AAAAP5QAAAAAAAAAAd0EAAAwAQAAwLARHv035z9rSVt5bvzcPwAAAD+UAAAAAAAAAAHeBAAAMAEAAHZQ6CAEUOc/46iRYOao3D8AAAA/tAAAAAAAAAAB3wQAADABAADiM7Vvsm3nP2+LGn5nKdw/AAAAP7QAAAAAAAAAAeAEAAAwAQAAhGSJRSOH5z/Nl2RXjHnbPwAAAD+0AAAAAAAAAAHhBAAAMAEAAGTiZKJWnOc/q3Tece+U2j8AAAA/0wAAAAAAAAAB4gQAADABAACii0zgeKrnPz34xhHtq9k/AAAAP9MAAAAAAAAAAeMEAAAwAQAALvE90vOy5z+FIh43hb7YPwAAAD/TAAAAAAAAAAHkBAAAMAEAAPSjNksxt+c/jWTdO37r1z8AAAA/4gAAAAAAAAAB5QQAADABAAAGEzl4x7XnP5WmnEB3GNc/AAAAP+IAAAAAAAAAAeYEAAAwAQAAzsUx8QS65z/FTaEvBlfWPwAAAD8CAQAAAAAAAAHnBAAAMAEAAHqtR4ZMrec/j6fIE2Ce1T8AAAA/AgEAAAAAAAAB6AQAADABAABQc2J1wJ3nP/MkDEdLDdU/AAAAPwIBAAAAAAAAAekEAAAwAQAAOKh/kcqM5z+tbNpOYp/UPwAAAD8hAQAAAAAAAAHqBAAAMAEAAEi7oQcBeec/13J/u3RH1D8AAAA/IQEAAAAAAAAB6wQAADABAAB6rMjXY2LnP+/10fF9G9Q/AAAAPyEBAAAAAAAAAewEAAAwAQAA/ln5Wx9G5z8R6h2CTQ7UPwAAAD8xAQAAAAAAAAHtBAAAMAEAAAgROxv2H+c/x5CMB+gJ1D8AAAA/MQEAAAAAAAAB7gQAADABAAASyHzazPnmPztPY2zjH9Q/AAAAP1ABAAAAAAAAAe8EAAAwAQAAChC8bA3V5j8hzBA22kvUPwAAAD9QAQAAAAAAAAHwBAAAMAEAANp59qQhs+Y/71RybwGF1D8AAAA/XwEAAAAAAAAB8QQAADABAABKuCT8RpjmP3P1O4iJ2NQ/AAAAP18BAAAAAAAAAfIEAAAwAQAAkBhO+T+A5j/bobkQQjnVPwAAAD9vAQAAAAAAAAHzBAAAMAEAAO7neSPPZuY/LcvkYvHF1T8AAAA/bwEAAAAAAAAB9AQAADABAADWHJc/2VXmP+lB7b/VSdY/AAAAP44BAAAAAAAAAfUEAAAwAQAASrelTV5N5j+juPUcus3WPwAAAD+OAQAAAAAAAAH2BAAAMAEAAE4ThgS+X+Y/W46e9yG71z8AAAA/jgEAAAAAAAAB9wQAADABAABOE4YEvl/mP1uOnvchu9c/AAAAP64BAAAAAAAAAfgEAAAwAQAAThOGBL5f5j9bjp73IbvXPwAAAD+uAQAAAAAAAAH5BAAAMAEAAE4ThgS+X+Y/W46e9yG71z8AAAA/rgEAAAAAAAAB+gQAADABAAAaIeCFcivmP6kWasdUsdg/AAAAPwAAAAAAAAAAAfsEAAAwAQAAGiHghXIr5j+pFmrHVLHYPwAAAD8fAAAAAAAAAAH8BAAAMAEAABoh4IVyK+Y/qRZqx1Sx2D8AAAA/HwAAAAAAAAAB/QQAADABAACYc68Bt0fmP9vsqAux4dg/AAAAPy8AAAAAAAAAAf4EAAAwAQAAAFd8UGVl5j/b7KgLseHYPwAAAD8vAAAAAAAAAAH/BAAAMAEAAEZcREXnheY/2+yoC7Hh2D8AAAA/TgAAAAAAAAABAAUAADABAABigwfgPKnmP5GTF5FL3dg/AAAAP04AAAAAAAAAAQEFAAAwAQAA9qC5P3fW5j+7+Fx74e7YPwAAAD9dAAAAAAAAAAECBQAAMAEAAGbgZkWFBuc/mQQR6xH82D8AAAA/XQAAAAAAAAABAwUAADABAACsQQ/xZjnnP3sQxVpCCdk/AAAAP10AAAAAAAAAAQQFAAAwAQAA4jO1b7Jt5z8Nw+dPDRLZPwAAAD99AAAAAAAAAAEFBQAAMAEAANh8c7Dbk+c/OSgtOqMj2T8AAAA/fQAAAAAAAAABBgUAADABAADYfHOw25PnPzkoLTqjI9k/AAAAP30AAAAAAAAAAQcFAAAwAQAA2HxzsNuT5z85KC06oyPZPwAAAD99AAAAAAAAAAEIBQAAMAEAANh8c7Dbk+c/OSgtOqMj2T8AAAA/nAAAAAAAAAABCQUAADABAACqRopZ8q/oP7/A8i+egdM/AAAAPwAAAAAAAAAAAQoFAAAwAQAAqkaKWfKv6D+/wPIvnoHTPwAAAD8fAAAAAAAAAAELBQAAMAEAAKpGilnyr+g/v8DyL56B0z8AAAA/HwAAAAAAAAABDAUAADABAACqRopZ8q/oP7/A8i+egdM/AAAAPx8AAAAAAAAAAQ0FAAAwAQAAqkaKWfKv6D+/wPIvnoHTPwAAAD8vAAAAAAAAAAEOBQAAMAEAAES/ncGjpOg/W0Ov/LIS1D8AAAA/LwAAAAAAAAABDwUAADABAABmQcJkcI/oPzmuA+pmidQ/AAAAP04AAAAAAAAAARAFAAAwAQAAhsPmBz166D89fp3BsBHVPwAAAD9OAAAAAAAAAAERBQAAMAEAAJbWCH5zZug/LcvkYvHF1T8AAAA/XgAAAAAAAAABEgUAADABAACSeijHE1ToP4/WAmktkNY/AAAAP14AAAAAAAAAARMFAAAwAQAAtPxMauA+6D8JxBMj9pfXPwAAAD9tAAAAAAAAAAEUBQAAMAEAAJwxaobqLeg/03uvserC2D8AAAA/bQAAAAAAAAABFQUAADABAADo7XM6QyjoP1tLsx9ACNo/AAAAP40AAAAAAAAAARYFAAAwAQAAwg9v4BYr6D+bwSUTMEnbPwAAAD+NAAAAAAAAAAEXBQAAMAEAACiXW3hlNug/OxR8t45i3D8AAAA/jQAAAAAAAAABGAUAADABAABmQEO2h0ToP9H12AEnXd0/AAAAP5wAAAAAAAAAARkFAAAwAQAAapwjbedW6D+hTtQSmB7ePwAAAD+cAAAAAAAAAAEaBQAAMAEAAIJnBlHdZ+g/L2CXheaQ3j8AAAA/uwAAAAAAAAABGwUAADABAADCEO6O/3XoP82Ds9R3uN4/AAAAP7sAAAAAAAAAARwFAAAwAQAAYOXhrRB96D/VJBNX9E7ePwAAAD/LAAAAAAAAAAEdBQAAMAEAAGDl4a0Qfeg/1SQTV/RO3j8AAAA/ywAAAAAAAAABHgUAADABAABg5eGtEH3oP9UkE1f0Tt4/AAAAP8sAAAAAAAAAAR8FAAAwAQAAYOXhrRB96D/VJBNX9E7ePwAAAD/bAAAAAAAAAAEgBQAAMAEAAOjw8EX9COk/J7hfs8WK1z8AAAA/AAAAAAAAAAABIQUAADABAADo8PBF/QjpPye4X7PFitc/AAAAPyAAAAAAAAAAASIFAAAwAQAA+l/zcpMH6T/7gVQe/WrYPwAAAD8gAAAAAAAAAAEjBQAAMAEAADSt+vlVA+k/Vxx5ynIW2T8AAAA/IAAAAAAAAAABJAUAADABAAAiPvjMvwTpP9Gq6Qa4tNk/AAAAPy8AAAAAAAAAASUFAAAwAQAANK36+VUD6T8D4MjIl07aPwAAAD8vAAAAAAAAAAEmBQAAMAEAAPpf83KTB+k/8SwQatgC2z8AAAA/TgAAAAAAAAABJwUAADABAAD6X/NykwfpPwFuo5voqds/AAAAP04AAAAAAAAAASgFAAAwAQAA1IHuGGcK6T8lMokDAiXcPwAAAD9eAAAAAAAAAAEpBQAAMAEAAMAS7OvQC+k/08aerFlr3D8AAAA/XgAAAAAAAAABKgUAADABAACaNOeRpA7pPyWRKYGFjtw/AAAAP24AAAAAAAAAASsFAAAwAQAAdFbiN3gR6T8lkSmBhY7cPwAAAD9uAAAAAAAAAAEsBQAAMAEAAGDn3wriEuk/JZEpgYWO3D8AAAA/bgAAAAAAAAABLQUAADABAAA6CduwtRXpP9vY94icINw/AAAAP40AAAAAAAAAAS4FAAAwAQAA/rvTKfMZ6T/heVcLGbfbPwAAAD+NAAAAAAAAAAEvBQAAMAEAANjdzs/GHOk//Z0JxJ4h2z8AAAA/nQAAAAAAAAABMAUAADABAADEbsyiMB7pP8H3MKj4aNo/AAAAP50AAAAAAAAAATEFAAAwAQAAZEPAwUEl6T/RqukGuLTZPwAAAD+8AAAAAAAAAAEyBQAAMAEAAPCosbO8Lek/Lbcz4NwE2T8AAAA/vAAAAAAAAAABMwUAADABAABon6B4oTfpP5E0dxPIc9g/AAAAP8sAAAAAAAAAATQFAAAwAQAA4JWPPYZB6T8hFwAxSfTXPwAAAD/LAAAAAAAAAAE1BQAAMAEAADSueag+Tuk/3V7OOGCG1z8AAAA/2wAAAAAAAAABNgUAADABAACaNWZAjVnpP7sL4ioNKtc/AAAAP9sAAAAAAAAAATcFAAAwAQAA2N5Nfq9n6T8Vd8yBtePWPwAAAD/6AAAAAAAAAAE4BQAAMAEAAFDVPEOUcek/V19kolTJ1j8AAAA/+gAAAAAAAAABOQUAADABAAC2XCnb4nzpPw0G0yfvxNY/AAAAP/oAAAAAAAAAAToFAAAwAQAAVDEd+vOD6T8Vd8yBtePWPwAAAD8KAQAAAAAAAAE7BQAAMAEAAPQFERkFi+k/cbJQsKcl1z8AAAA/CgEAAAAAAAABPAUAADABAADOJwy/2I3pP0esq0OVfdc/AAAAPykBAAAAAAAAAT0FAAAwAQAAlNoEOBaS6T+V1daVRArYPwAAAD8pAQAAAAAAAAE+BQAAMAEAAGz8/93plOk/X73YTO+s2D8AAAA/OQEAAAAAAAABPwUAADABAABajf2wU5bpP7VX/fhkWNk/AAAAPzkBAAAAAAAAAUAFAAAwAQAARh77g72X6T/JmJAqdf/ZPwAAAD9IAQAAAAAAAAFBBQAAMAEAADSv+FYnmek//T5pRhu42j8AAAA/SAEAAAAAAAABQgUAADABAADm8u6izp7pP4U+09wmdds/AAAAP2gBAAAAAAAAAUMFAAAwAQAArKXnGwyj6T9HJtWT0RfcPwAAAD9oAQAAAAAAAAFEBQAAMAEAAHBY4JRJp+k/kd4GjLqF3D8AAAA/aAEAAAAAAAABRQUAADABAACyAcjSa7XpP+0Zi7qsx9w/AAAAP4cBAAAAAAAAAUYFAAAwAQAAsgHI0mu16T/tGYu6rMfcPwAAAD+HAQAAAAAAAAFHBQAAMAEAALIByNJrtek/7RmLuqzH3D8AAAA/hwEAAAAAAAABSAUAADABAACyAcjSa7XpP+0Zi7qsx9w/AAAAP5cBAAAAAAAAAUkFAAAwAQAAcri8BUzl6j/VouXjKr/TPwAAAD8AAAAAAAAAAAFKBQAAMAEAAHK4vAVM5eo/1aLl4yq/0z8AAAA/EAAAAAAAAAABSwUAADABAADCdMa5pN/qP9dyf7t0R9Q/AAAAPxAAAAAAAAAAAUwFAAAwAQAAwnTGuaTf6j9JkPad88bUPwAAAD8fAAAAAAAAAAFNBQAAMAEAAOhSyxPR3Oo/D3j4VJ5p1T8AAAA/HwAAAAAAAAABTgUAADABAAAioNKak9jqPzObfjo7TtY/AAAAPz8AAAAAAAAAAU8FAAAwAQAANg/VxynX6j+7C+IqDSrXPwAAAD8/AAAAAAAAAAFQBQAAMAEAADYP1ccp1+o/deGKBXUX2D8AAAA/PwAAAAAAAAABUQUAADABAABuXNxO7NLqP5kEEesR/Ng/AAAAP04AAAAAAAAAAVIFAAAwAQAAXO3ZIVbU6j9zzgVWSdzZPwAAAD9OAAAAAAAAAAFTBQAAMAEAAEh+1/S/1eo/HzO11uqq2j8AAAA/bgAAAAAAAAABVAUAADABAAAOMdBt/dnqP8Uma/3FWts/AAAAP24AAAAAAAAAAVUFAAAwAQAA1OPI5jre6j8zROLfRNrbPwAAAD99AAAAAAAAAAFWBQAAMAEAANTjyOY63uo/M0Ti30Ta2z8AAAA/fQAAAAAAAAABVwUAADABAADU48jmOt7qPzNE4t9E2ts/AAAAP30AAAAAAAAAAVgFAAAwAQAA1OPI5jre6j8zROLfRNrbPwAAAD+NAAAAAAAAAAFZBQAAMAEAANLlxkMMdOs/kwU9vvqB1z8AAAA/AAAAAAAAAAABWgUAADABAADS5cZDDHTrP5MFPb76gdc/AAAAPx8AAAAAAAAAAVsFAAAwAQAADjPOys5v6z+xKMOjl2bYPwAAAD8fAAAAAAAAAAFcBQAAMAEAADQR0yT7bOs/Y41yJDk12T8AAAA/HwAAAAAAAAABXQUAADABAAAOM87Kzm/rP1PaucV56dk/AAAAPz8AAAAAAAAAAV4FAAAwAQAA0uXGQwx06z/JaCoCv4faPwAAAD8/AAAAAAAAAAFfBQAAMAEAAKwHwunfdus/1TjE2QgQ2z8AAAA/PwAAAAAAAAABYAUAADABAAByurpiHXvrP42vzDbtk9s/AAAAP14AAAAAAAAAAWEFAAAwAQAAEo+ugS6C6z8zROLfRNrbPwAAAD9eAAAAAAAAAAFiBQAAMAEAAIqFnUYTjOs/02f+LtYB3D8AAAA/XgAAAAAAAAABYwUAADABAADILoWENZrrP6kCuURA8Ns/AAAAP30AAAAAAAAAAWQFAAAwAQAAHEdv7+2m6z+VIMaQs7LbPwAAAD99AAAAAAAAAAFlBQAAMAEAADQSUtPjt+s/xSZr/cVa2z8AAAA/fQAAAAAAAAABZgUAADABAACsCEGYyMHrP+W7FhAS5No/AAAAP40AAAAAAAAAAWcFAAAwAQAAJP8vXa3L6z93np8tk2TaPwAAAD+NAAAAAAAAAAFoBQAAMAEAAOqxKNbqz+s/GwR7gR252T8AAAA/rAAAAAAAAAABaQUAADABAAAQkC0wF83rP+NdomV3ANk/AAAAP6wAAAAAAAAAAWoFAAAwAQAAcLs5EQbG6z9fXjjPa0PYPwAAAD+8AAAAAAAAAAFrBQAAMAEAAAw0TXm3uus/eYLqh/Gt1z8AAAA/vAAAAAAAAAABbAUAADABAAAcR2/v7abrP5WmnEB3GNc/AAAAP8sAAAAAAAAAAW0FAAAwAQAAPsmTkrqR6z8DldnNKKbWPwAAAD/LAAAAAAAAAAFuBQAAMAEAAIYpvY+zees/Owx4lAFt1j8AAAA/6wAAAAAAAAABbwUAADABAAD0Z+vm2F7rP/Gy5hmcaNY/AAAAP+sAAAAAAAAAAXAFAAAwAQAAZKYZPv5D6z/ZL5TjkpTWPwAAAD/rAAAAAAAAAAFxBQAAMAEAAIYoPuHKLus/yx07B1Df1j8AAAA/+gAAAAAAAAABcgUAADABAABuXVv91B3rPzfKuI8IQNc/AAAAP/oAAAAAAAAAAXMFAAAwAQAAHEVxkhwR6z+F8+Pht8zXPwAAAD8ZAQAAAAAAAAF0BQAAMAEAABxFcZIcEes/hfPj4bfM1z8AAAA/GQEAAAAAAAABdQUAADABAAAcRXGSHBHrP4Xz4+G3zNc/AAAAPxkBAAAAAAAAAXYFAAAwAQAAHEVxkhwR6z+F8+Pht8zXPwAAAD8pAQAAAAAAAAF3BQAAMAEAAEw9ESjcBu0/uwviKg0q1z8AAAA/AAAAAAAAAAABeAUAADABAABMPREo3AbtP7sL4ioNKtc/AAAAPxAAAAAAAAAAAXkFAAAwAQAATD0RKNwG7T+7C+IqDSrXPwAAAD8QAAAAAAAAAAF6BQAAMAEAAEw9ESjcBu0/uwviKg0q1z8AAAA/HwAAAAAAAAABewUAADABAABMPREo3AbtP7sL4ioNKtc/AAAAPx8AAAAAAAAAAXwFAAAwAQAAkEFabnXc7D8JZXOlci7XPwAAAD8+AAAAAAAAAAF9BQAAMAEAAACAiMWawew/CWVzpXIu1z8AAAA/PgAAAAAAAAABfgUAADABAACqC76jgqLsP+1wJxWjO9c/AAAAPz4AAAAAAAAAAX8FAAAwAQAALLnuJz6G7D8/O7Lpzl7XPwAAAD9NAAAAAAAAAAGABQAAMAEAAJz3HH9ja+w/UR2lnVuc1z8AAAA/XQAAAAAAAAABgQUAADABAAC8eUEiMFbsPwEjtKB5Adg/AAAAP10AAAAAAAAAAYIFAAAwAQAAkj9cEaRG7D8l55kIk3zYPwAAAD98AAAAAAAAAAGDBQAAMAEAAN77ZcX8QOw/oXUKRdga2T8AAAA/fAAAAAAAAAABhAUAADABAADMjGOYZkLsP6dFpBwio9k/AAAAP3wAAAAAAAAAAYUFAAAwAQAAftBZ5A1I7D8T8iGl2gPaPwAAAD+MAAAAAAAAAAGGBQAAMAEAANDoQ0/GVOw/+27PbtEv2j8AAAA/jAAAAAAAAAABhwUAADABAAD8IilgUmTsP68VPvRrK9o/AAAAP6sAAAAAAAAAAYgFAAAwAQAAFu4LREh17D/fG+NgftPZPwAAAD+rAAAAAAAAAAGJBQAAMAEAABpK7Pqnh+w/i/K3Ds9G2T8AAAA/qwAAAAAAAAABigUAADABAABEhNELNJfsP8cKtlckpNg/AAAAP7sAAAAAAAAAAYsFAAAwAQAAbr62HMCm7D9DC0zBGOfXPwAAAD+7AAAAAAAAAAGMBQAAMAEAAMLWoId4s+w/J1m/NUIh1z8AAAA/2gAAAAAAAAABjQUAADABAADaoYNrbsTsP9G+monMddY/AAAAP9oAAAAAAAAAAY4FAAAwAQAALLpt1ibR7D/zU0acGP/VPwAAAD/pAAAAAAAAAAGPBQAAMAEAALYfX8ih2ew/Tb8w88C41T8AAAA/6QAAAAAAAAABkAUAADABAAAcp0tg8OTsP9kAWo7FotU/AAAAP/kAAAAAAAAAAZEFAAAwAQAAqAw9Umvt7D+5DA7+9a/VPwAAAD/5AAAAAAAAAAGSBQAAMAEAAFpQM54S8+w/ye4AsoLt1T8AAAA/GAEAAAAAAAABkwUAADABAAAgAywXUPfsPxOnMqprW9Y/AAAAPxgBAAAAAAAAAZQFAAAwAQAAEJQp6rn47D/VjjRhFv7WPwAAAD8YAQAAAAAAAAGVBQAAMAEAAMDXHzZh/uw/W46e9yG71z8AAAA/OAEAAAAAAAABlgUAADABAACIihivngLtPyXnmQiTfNg/AAAAPzgBAAAAAAAAAZcFAAAwAQAAXqwTVXIF7T+L8rcOz0bZPwAAAD84AQAAAAAAAAGYBQAAMAEAAMDXHzZh/uw/ZbyseQYn2j8AAAA/RwEAAAAAAAABmQUAADABAABI4TBxfPTsP5vBJRMwSds/AAAAP0cBAAAAAAAAAZoFAAAwAQAAHKdLYPDk7D8NrzbN+FDcPwAAAD9mAQAAAAAAAAGbBQAAMAEAAFKYcjBTzuw/G09qfIxh3T8AAAA/ZgEAAAAAAAABnAUAADABAAB0GpfTH7nsP/uJWEGKYN4/AAAAP3YBAAAAAAAAAZ0FAAAwAQAAvHrA0Bih7D91d2n7UmjfPwAAAD92AQAAAAAAAAGeBQAAMAEAAHp1+NuWgOw/hizjonUx4D8AAAA/hgEAAAAAAAABnwUAADABAAAMNkvWiFDsP3KRXViRoeA/AAAAP4YBAAAAAAAAAaAFAAAwAQAAioebo+Qh7D9kfwR8TuzgPwAAAD+lAQAAAAAAAAGhBQAAMAEAAJQ+3WK7++s/PgKMfd0e4T8AAAA/pQEAAAAAAAABogUAADABAACKhhz1+9brP+Ku1DoQIeE/AAAAP6UBAAAAAAAAAaMFAAAwAQAANBJS0+O36z/YPdvgSQLhPwAAAD+1AQAAAAAAAAGkBQAAMAEAAKRQgCoJnes/ShTlWSDU4D8AAAA/tQEAAAAAAAABpQUAADABAADE0qTN1YfrPwzNrLv9hOA/AAAAP9QBAAAAAAAAAaYFAAAwAQAATNy1CPF96z/wecCtqijgPwAAAD/UAQAAAAAAAAGnBQAAMAEAAHK6umIde+s/6TVAYE5+3z8AAAA/4wEAAAAAAAABqAUAADABAACKhZ1GE4zrP1nF3G98ot4/AAAAP+MBAAAAAAAAAakFAAAwAQAA4PlnaCur6z/vSMUPerndPwAAAD/zAQAAAAAAAAGqBQAAMAEAAOqxKNbqz+s/7RmLuqzH3D8AAAA/8wEAAAAAAAABqwUAADABAACEK7vshA/sP1U4LnAUzds/AAAAPxICAAAAAAAAAawFAAAwAQAASN8yFKte7D/JaCoCv4faPwAAAD8SAgAAAAAAAAGtBQAAMAEAAPbHx1fbnOw/vcj2Uit32T8AAAA/EgIAAAAAAAABrgUAADABAAD2x8dX25zsP73I9lIrd9k/AAAAPyICAAAAAAAAAa8FAAAwAQAA9sfHV9uc7D+9yPZSK3fZPwAAAD8iAgAAAAAAAAGwBQAAMAEAAPbHx1fbnOw/vcj2Uit32T8AAAA/RQIAAAAAAAABsQUAADABAAB619KpalTuP+0Rh5cf0tY/AAAAPwAAAAAAAAAAAbIFAAAwAQAAetfSqWpU7j/tEYeXH9LWPwAAAD8fAAAAAAAAAAGzBQAAMAEAAHrX0qlqVO4/7RGHlx/S1j8AAAA/HwAAAAAAAAABtAUAADABAABmaNB81FXuP7P5iE7KdNc/AAAAPx8AAAAAAAAAAbUFAAAwAQAAZmjQfNRV7j+F8+Pht8zXPwAAAD8uAAAAAAAAAAG2BQAAMAEAAGZo0HzUVe4/659hanAt2D8AAAA/LgAAAAAAAAABtwUAADABAABmaNB81FXuPxVkR9KJqNg/AAAAP04AAAAAAAAAAbgFAAAwAQAAUvnNTz5X7j+L8rcOz0bZPwAAAD9dAAAAAAAAAAG5BQAAMAEAAFL5zU8+V+4/c84FVknc2T8AAAA/XQAAAAAAAAABugUAADABAAA+issiqFjuP005WkP9Uto/AAAAP10AAAAAAAAAAbsFAAAwAQAAUvnNTz5X7j+T8Ys75sDaPwAAAD9tAAAAAAAAAAG8BQAAMAEAAFL5zU8+V+4/H5JVVG4U2z8AAAA/bQAAAAAAAAABvQUAADABAAA+issiqFjuP3Fc4CiaN9s/AAAAP4wAAAAAAAAAAb4FAAAwAQAAUvnNTz5X7j9xXOAomjfbPwAAAD+MAAAAAAAAAAG/BQAAMAEAAFL5zU8+V+4/cVzgKJo32z8AAAA/jAAAAAAAAAABwAUAADABAABS+c1PPlfuP/0+aUYbuNo/AAAAP5wAAAAAAAAAAcEFAAAwAQAAZmjQfNRV7j+vFT70ayvaPwAAAD+cAAAAAAAAAAHCBQAAMAEAAGZo0HzUVe4/XewSorye2T8AAAA/uwAAAAAAAAABwwUAADABAAAuG8n1EVruPwVS7vVG89g/AAAAP7sAAAAAAAAAAcQFAAAwAQAA3l6/Qblf7j8ddqCuzF3YPwAAAD/LAAAAAAAAAAHFBQAAMAEAAGzEsDM0aO4/z0x1XB3R1z8AAAA/ywAAAAAAAAABxgUAADABAABwIJHqk3ruP6uIj/QDVtc/AAAAP9oAAAAAAAAAAccFAAAwAQAAmlp2+x+K7j8f6MXbewLXPwAAAD/aAAAAAAAAAAHIBQAAMAEAAGZpTyu9oO4/4aCNPVmz1j8AAAA/+gAAAAAAAAAByQUAADABAAAKmiMBLrruP6/KTvn8gtY/AAAAP/oAAAAAAAAAAcoFAAAwAQAAwjn6AzXS7j8bGCwEMnrWPwAAAD/6AAAAAAAAAAHLBQAAMAEAAKC31WBo5+4/ZXG9fpd+1j8AAAA/GQEAAAAAAAABzAUAADABAAC2grhEXvjuPyOJJV74mNY/AAAAPxkBAAAAAAAAAc0FAAAwAQAACJuirxYF7z8v+h64vrfWPwAAAD8ZAQAAAAAAAAHOBQAAMAEAAICRkXT7Du8/7RGHlx/S1j8AAAA/KAEAAAAAAAABzwUAADABAAAM94JmdhfvP5WmnEB3GNc/AAAAPygBAAAAAAAAAdAFAAAwAQAAwDp5sh0d7z9poPfTZHDXPwAAAD9IAQAAAAAAAAHRBQAAMAEAAMA6ebIdHe8/GaYG14LV1z8AAAA/SAEAAAAAAAAB0gUAADABAADoGH4MShrvPz1q7D6cUNg/AAAAP0gBAAAAAAAAAdMFAAAwAQAA6Bh+DEoa7z+xh2MhG9DYPwAAAD9nAQAAAAAAAAHUBQAAMAEAANKpe9+zG+8/lWOxaJVl2T8AAAA/ZwEAAAAAAAAB1QUAADABAACsy3aFhx7vP6WkRJqlDNo/AAAAP2cBAAAAAAAAAdYFAAAwAQAAiO1xK1sh7z9pjEZRUK/aPwAAAD+GAQAAAAAAAAHXBQAAMAEAAGAPbdEuJO8/u7Vxo/872z8AAAA/hgEAAAAAAAAB2AUAADABAABMoGqkmCXvP0vHNBZOrts/AAAAP4YBAAAAAAAAAdkFAAAwAQAAFFNjHdYp7z8lMokDAiXcPwAAAD+WAQAAAAAAAAHaBQAAMAEAAADkYPA/K+8/ZXnBoSR03D8AAAA/lgEAAAAAAAAB2wUAADABAADYBVyWEy7vPwWd3fC1m9w/AAAAP7UBAAAAAAAAAdwFAAAwAQAAFFNjHdYp7z8Fnd3wtZvcPwAAAD+1AQAAAAAAAAHdBQAAMAEAABRTYx3WKe8/BZ3d8LWb3D8AAAA/tQEAAAAAAAAB3gUAADABAAAUU2Md1invPwWd3fC1m9w/AAAAP7UBAAAAAAAAAd8FAAAwAQAAFFNjHdYp7z8Fnd3wtZvcPwAAAD+1AQAAAAAAAAHgBQAAMAEAAAz3gmZ2F+8/v8DyL56B0z8AAAA/AAAAAAAAAAAB4QUAADABAAAM94JmdhfvP7/A8i+egdM/AAAAPw8AAAAAAAAAAeIFAAAwAQAADPeCZnYX7z+/wPIvnoHTPwAAAD8PAAAAAAAAAAHjBQAAMAEAAFD8Slv4N+8/13J/u3RH1D8AAAA/HwAAAAAAAAAB5AUAADABAAD2LB8xaVHvP18TSdT8mtQ/AAAAPx8AAAAAAAAAAeUFAAAwAQAAdH/urK1t7z9fculRgATVPwAAAD8+AAAAAAAAAAHmBQAAMAEAALSEtqEvju8/gzbPuZl/1T8AAAA/TgAAAAAAAAAB5wUAADABAABGRohKCqnvP6v6tCGz+tU/AAAAP04AAAAAAAAAAegFAAAwAQAA6nZcIHvC7z95U7AyJLzWPwAAAD9OAAAAAAAAAAHpBQAAMAEAAKIWMyOC2u8//VIayS951z8AAAA/XQAAAAAAAAAB6gUAADABAAC44RUHeOvvP6m3yUnRR9g/AAAAP10AAAAAAAAAAesFAAAwAQAAbiUMUx/x7z//sI5zylzZPwAAAD99AAAAAAAAAAHsBQAAMAEAAH6UDoC17+8/d56fLZNk2j8AAAA/fQAAAAAAAAAB7QUAADABAABUWilvKeDvP5vBJRMwSds/AAAAP30AAAAAAAAAAe4FAAAwAQAAiktQP4zJ7z/5K+SW73zcPwAAAD+cAAAAAAAAAAHvBQAAMAEAAEZGiEoKqe8/TSWpwOiR3T8AAAA/nAAAAAAAAAAB8AUAADABAABeEOx/F2/vP2U21slCwd4/AAAAP5wAAAAAAAAAAfEFAAAwAQAAUPxKW/g37z87AMs0eqHfPwAAAD+7AAAAAAAAAAHyBQAAMAEAAFD8Slv4N+8/OwDLNHqh3z8AAAA/uwAAAAAAAAAB8wUAADABAABQ/Epb+DfvPzsAyzR6od8/AAAAP7sAAAAAAAAAAfQFAAAwAQAAUPxKW/g37z87AMs0eqHfPwAAAD/LAAAAAAAAAAH1BQAAMAEAAATQesVtl9c/Kiid7N3W5j8AAAA/AAAAAAAAAAAB9gUAADABAACc7SwlqMTXP6ZvoL96x+Y/AAAAPx8AAAAAAAAAAfcFAAAwAQAAnO0sJajE1z+mb6C/esfmPwAAAD8fAAAAAAAAAAH4BQAAMAEAAAgt2iq29Nc/hntUL6vU5j8AAAA/PgAAAAAAAAAB+QUAADABAAAU5ZqYdRnYPzoiw7RF0OY/AAAAPz4AAAAAAAAAAfoFAAAwAQAAqAJN+K9G2D+UdXr3Es7mPwAAAD8+AAAAAAAAAAH7BQAAMAEAAKKn6+84f9g/lHV69xLO5j8AAAA/TgAAAAAAAAAB/AUAADABAAAC1HZ/EMPYP0oc6XytyeY/AAAAP10AAAAAAAAAAf0FAAAwAQAAit4GaRQE2T9KHOl8rcnmPwAAAD9dAAAAAAAAAAH+BQAAMAEAACa0eTYOVtk/ShzpfK3J5j8AAAA/bQAAAAAAAAAB/wUAADABAACgq+ep26rZPzoiw7RF0OY/AAAAP20AAAAAAAAAAQAGAAAwAQAAlPUkme0b2j90gS5nQ9vmPwAAAD+MAAAAAAAAAAEBBgAAMAEAABalU3p6ldo/6D8FzD7x5j8AAAA/jAAAAAAAAAABAgYAADABAACmZ6TRPfvaP8hLuTtv/uY/AAAAP5wAAAAAAAAAAQMGAAAwAQAA6G3rdKhm2z+YXUfjNxLnPwAAAD+cAAAAAAAAAAEEBgAAMAEAAN63KGS619s/sshmBWYq5z8AAAA/qwAAAAAAAAABBQYAADABAACsI2H5n0vcP4La9KwuPuc/AAAAP6sAAAAAAAAAAQYGAAAwAQAAFgit9ja03D9S7IJU91HnPwAAAD/LAAAAAAAAAAEHBgAAMAEAAGQhFhDYC90/MPg2xCdf5z8AAAA/ywAAAAAAAAABCAYAADABAAAq1Y03/lrdP7SwM/GKbuc/AAAAP8sAAAAAAAAAAQkGAAAwAQAA2r0iey6Z3T84aTAe7n3nPwAAAD/aAAAAAAAAAAEKBgAAMAEAAPpAxszjzt0/ZM51CISP5z8AAAA/2gAAAAAAAAABCwYAADABAACQXngsHvzdP/iAmP1OmOc/AAAAP/oAAAAAAAAAAQwGAAAwAQAAmBY5mt0g3j+MM7vyGaHnPwAAAD/6AAAAAAAAAAENBgAAMAEAAJgWOZrdIN4/jDO78hmh5z8AAAA/+gAAAAAAAAABDgYAADABAACYFjma3SDeP4wzu/IZoec/AAAAP/oAAAAAAAAAAQ8GAAAwAQAAmBY5mt0g3j+MM7vyGaHnPwAAAD8ZAQAAAAAAAAEQBgAAMAEAAB7AbWT22Nw/RExPpWNB5j8AAAA/AAAAAAAAAAABEQYAADABAAAewG1k9tjcP0RMT6VjQeY/AAAAPw8AAAAAAAAAARIGAAAwAQAA5nPlixwo3T9MvUj/KWDmPwAAAD8PAAAAAAAAAAETBgAAMAEAAKgnXbNCd90/WC5CWfB+5j8AAAA/LgAAAAAAAAABFAYAADABAAA66q0KBt3dP3KZYXsel+Y/AAAAPy4AAAAAAAAAARUGAAAwAQAA1r8g2P8u3j/WXRIYsrPmPwAAAD8+AAAAAAAAAAEWBgAAMAEAADjsq2fXct4/lHV69xLO5j8AAAA/PgAAAAAAAAABFwYAADABAACYGDf3rrbeP8Dav+Go3+Y/AAAAP04AAAAAAAAAARgGAAAwAQAAbN/QlAvy3j9+8ifBCfrmPwAAAD9OAAAAAAAAAAEZBgAAMAEAACjbh05yHN8/PAqQoGoU5z8AAAA/XQAAAAAAAAABGgYAADABAADy6WB+DzPfPyD+EPy/Zec/AAAAP10AAAAAAAAAARsGAAAwAQAAQKZqMmgt3z9cRUma4rTnPwAAAD99AAAAAAAAAAEcBgAAMAEAAMRTm7YjEd8/uoDNyNT25z8AAAA/fQAAAAAAAAABHQYAADABAADied+ikOneP4IJLwL8L+g/AAAAP30AAAAAAAAAAR4GAAAwAQAAWG9PuYyo3j/W07nWJ1PoPwAAAD+cAAAAAAAAAAEfBgAAMAEAAGDKsMEDcN4/TJKQOyNp6D8AAAA/nAAAAAAAAAABIAYAADABAACw4Rt+0zHePxykHuPrfOg/AAAAP5wAAAAAAAAAASEGAAAwAQAAkF54LB783T9WA4qV6YfoPwAAAD+7AAAAAAAAAAEiBgAAMAEAAEj9z4A8yd0//K/SUhyK6D8AAAA/uwAAAAAAAAABIwYAADABAABI/c+APMndP/yv0lIciug/AAAAP7sAAAAAAAAAASQGAAAwAQAASP3PgDzJ3T/8r9JSHIroPwAAAD+7AAAAAAAAAAElBgAAMAEAAEj9z4A8yd0//K/SUhyK6D8AAAA/ywAAAAAAAAABJgYAADABAAAeVzHTVsLgPx5B/NOhGOU/AAAAPwAAAAAAAAAAAScGAAAwAQAAHlcx01bC4D8eQfzToRjlPwAAAD8QAAAAAAAAAAEoBgAAMAEAAB5XMdNWwuA/HkH806EY5T8AAAA/EAAAAAAAAAABKQYAADABAAAeVzHTVsLgPx5B/NOhGOU/AAAAPy8AAAAAAAAAASoGAAAwAQAAHlcx01bC4D8eQfzToRjlPwAAAD8vAAAAAAAAAAErBgAAMAEAAB5XMdNWwuA/HkH806EY5T8AAAA/LwAAAAAAAAABLAYAADABAAAeVzHTVsLgPx5B/NOhGOU/AAAAPy8AAAAAAAAAAS0GAAAwAQAApGBCDnK44D9sglo6LGHlPwAAAD8/AAAAAAAAAAEuBgAAMAEAAGsTO4evvOA/ms9sEOe25T8AAAA/TgAAAAAAAAABLwYAADABAAAJ6C6mwMPgP1zPodtsFeY/AAAAP14AAAAAAAAAATAGAAAwAQAANCIUt0zT4D8oQNAAuZLmPwAAAD9eAAAAAAAAAAExBgAAMAEAAE3t9ppC5OA/Ip9wfjz85j8AAAA/fQAAAAAAAAABMgYAADABAAAFjc2dSfzgPyD+EPy/Zec/AAAAP30AAAAAAAAAATMGAAAwAQAAqL2hc7oV4T8+Uf0JE8LnPwAAAD99AAAAAAAAAAE0BgAAMAEAADp/cxyVMOE/DktYnQAa6D8AAAA/nAAAAAAAAAABNQYAADABAADKQEXFb0vhP3yAApRaVeg/AAAAP5wAAAAAAAAAATYGAAAwAQAAbXEZm+Bk4T+G8fvtIHToPwAAAD+cAAAAAAAAAAE3BgAAMAEAACQR8J3nfOE/DKr4GoSD6D8AAAA/rAAAAAAAAAABOAYAADABAACP9LzslZrhPxykHuPrfOg/AAAAP6wAAAAAAAAAATkGAAAwAQAAWwOWHDOx4T+o5Ud+8GboPwAAAD/LAAAAAAAAAAE6BgAAMAEAADeBcXlmxuE/3lzmRMkt6D8AAAA/ywAAAAAAAAABOwYAADABAAA83VEwxtjhP0bC9mPZ4Oc/AAAAP9sAAAAAAAAAATwGAAAwAQAAZxc3QVLo4T/uD5+jiHnnPwAAAD/bAAAAAAAAAAE9BgAAMAEAAGtzF/ix+uE/mF1H4zcS5z8AAAA/+AAAAAAAAAABPgYAADABAADlaQa9lgTiP4wEgZ1Mr+Y/AAAAP/gAAAAAAAAAAT8GAAAwAQAAmK38CD4K4j+OpeAfyUXmPwAAAD8YAQAAAAAAAAFABgAAMAEAAKoc/zXUCOI/aOH6t6/K5T8AAAA/GAEAAAAAAAABQQYAADABAAAyJhBx7/7hP9jPN0VhWOU/AAAAPxgBAAAAAAAAAUIGAAAwAQAAQTky5yXr4T/MdnH/dfXkPwAAAD83AQAAAAAAAAFDBgAAMAEAAIqZW+Qe0+E/sCOF8SKZ5D8AAAA/NwEAAAAAAAABRAYAADABAADnaIcOrrnhPxaJlRAzTOQ/AAAAPzcBAAAAAAAAAUUGAAAwAQAAe4W6v/+b4T+4TRHiQArkPwAAAD9HAQAAAAAAAAFGBgAAMAEAAEzv9PcTeuE/GCr1kq/i4z8AAAA/RwEAAAAAAAABRwYAADABAAAwyDFdvlbhP/DEr6gZ0eM/AAAAP2YBAAAAAAAAAUgGAAAwAQAA/jFsldI04T9KGGfr5s7jPwAAAD9mAQAAAAAAAAFJBgAAMAEAAOEKqfp8EeE/CDDPykfp4z8AAAA/ZgEAAAAAAAABSgYAADABAADZUuiMvezgP4hfn4kJHuQ/AAAAP4UBAAAAAAAAAUsGAAAwAQAAb28bPg/P4D+0rLFfxHPkPwAAAD+FAQAAAAAAAAFMBgAAMAEAAKRgQg5yuOA/DF8JIBXb5D8AAAA/hQEAAAAAAAABTQYAADABAAA+2VV2I63gP95YZLMCM+U/AAAAP6QBAAAAAAAAAU4GAAAwAQAAjJVfKnyn4D/ATOUOWITlPwAAAD+kAQAAAAAAAAFPBgAAMAEAAIyVXyp8p+A/wEzlDliE5T8AAAA/pAEAAAAAAAABUAYAADABAACMlV8qfKfgP8BM5Q5YhOU/AAAAP6QBAAAAAAAAAVEGAAAwAQAAjJVfKnyn4D/ATOUOWITlPwAAAD+0AQAAAAAAAAFSBgAAMAEAAF9c+cfY4uA/GucJu80v5j8AAAA/AAAAAAAAAAABUwYAADABAABfXPnH2OLgPxrnCbvNL+Y/AAAAPxAAAAAAAAAAAVQGAAAwAQAAX1z5x9ji4D8a5wm7zS/mPwAAAD8QAAAAAAAAAAFVBgAAMAEAAF9c+cfY4uA/GucJu80v5j8AAAA/LwAAAAAAAAABVgYAADABAABfXPnH2OLgPxrnCbvNL+Y/AAAAPy8AAAAAAAAAAVcGAAAwAQAApGHBvFoD4T9usZSP+VLmPwAAAD8vAAAAAAAAAAFYBgAAMAEAAEiSlZLLHOE/PsMiN8Jm5j8AAAA/PwAAAAAAAAABWQYAADABAAA+21PT9ELhP1guQlnwfuY/AAAAPz8AAAAAAAAAAVoGAAAwAQAA+dYKjVtt4T+Ck4dDhpDmPwAAAD9eAAAAAAAAAAFbBgAAMAEAAI/0vOyVmuE/GEaqOFGZ5j8AAAA/XgAAAAAAAAABXAYAADABAAA3gXF5ZsbhP1KlFetOpOY/AAAAP24AAAAAAAAAAV0GAAAwAQAAzZ4j2aDz4T+s+MwtHKLmPwAAAD9uAAAAAAAAAAFeBgAAMAEAAM2eI9mg8+E/rPjMLRyi5j8AAAA/fQAAAAAAAAABXwYAADABAADNniPZoPPhP6z4zC0couY/AAAAP30AAAAAAAAAAWAGAAAwAQAAzZ4j2aDz4T+s+MwtHKLmPwAAAD+MAAAAAAAAAAFhBgAAMAEAAF/BUKFml+M/QO7a+shd5D8AAAA/AAAAAAAAAAABYgYAADABAABfwVChZpfjP0Du2vrIXeQ/AAAAPx8AAAAAAAAAAWMGAAAwAQAAX8FQoWaX4z9A7tr6yF3kPwAAAD8fAAAAAAAAAAFkBgAAMAEAAF/BUKFml+M/QO7a+shd5D8AAAA/LwAAAAAAAAABZQYAADABAABVCZAzp3LjP3LEGT8ljuQ/AAAAPy8AAAAAAAAAAWYGAAAwAQAAFmCo9YRk4z9uO+3Qg7PkPwAAAD8+AAAAAAAAAAFnBgAAMAEAAOslw+T4VOM/NsROCqvs5D8AAAA/PgAAAAAAAAABaAYAADABAAD6OOVaL0HjP0QdFVCWT+U/AAAAP10AAAAAAAAAAWkGAAAwAQAA4W0Cdzkw4z/CNLL6fMjlPwAAAD9dAAAAAAAAAAFqBgAAMAEAAGl3E7JUJuM/El7dTCxV5j8AAAA/XQAAAAAAAAABawYAADABAABVCBGFvifjP47sTYlx8+Y/AAAAP20AAAAAAAAAAWwGAAAwAQAAu4/9HA0z4z8Ie77FtpHnPwAAAD9tAAAAAAAAAAFtBgAAMAEAAF/A0fJ9TOM/KLZ3vy4y6D8AAAA/jAAAAAAAAAABbgYAADABAAC2NJwUlmvjPw6SxQapx+g/AAAAP4wAAAAAAAAAAW8GAAAwAQAA01tfr+uO4z+eo4h59znpPwAAAD+cAAAAAAAAAAFwBgAAMAEAAALyJHfXsOM/kpEvnbSE6T8AAAA/nAAAAAAAAAABcQYAADABAAD5OuO3ANfjP9zqwBcaiek/AAAAP6wAAAAAAAAAAXIGAAAwAQAA+TrjtwDX4z/c6sAXGonpPwAAAD+sAAAAAAAAAAFzBgAAMAEAAPk647cA1+M/3OrAFxqJ6T8AAAA/rAAAAAAAAAABdAYAADABAAD5OuO3ANfjP9zqwBcaiek/AAAAP8sAAAAAAAAAAXUGAAAwAQAAHB3ky8//5D+C1nIbaEPkPwAAAD8AAAAAAAAAAAF2BgAAMAEAABwd5MvP/+Q/gtZyG2hD5D8AAAA/HwAAAAAAAAABdwYAADABAADdc/yNrfHkP+qC8KMgpOQ/AAAAPx8AAAAAAAAAAXgGAAAwAQAABFIB6Nnu5D/acJfH3e7kPwAAAD8fAAAAAAAAAAF5BgAAMAEAAARSAejZ7uQ/2M83RWFY5T8AAAA/LwAAAAAAAAABegYAADABAACkJvUG6/XkPy6CjwWyv+U/AAAAPy8AAAAAAAAAAXsGAAAwAQAAHB3ky8//5D92OsH9mi3mPwAAAD9OAAAAAAAAAAF8BgAAMAEAAEdXydxbD+U/QqvvIueq5j8AAAA/TgAAAAAAAAABfQYAADABAACGALEafh3lP3hp+1JoH+c/AAAAP04AAAAAAAAAAX4GAAAwAQAAAPef32In5T84aTAe7n3nPwAAAD9tAAAAAAAAAAF/BgAAMAEAAIxckdHdL+U/PlH9CRPC5z8AAAA/bQAAAAAAAAABgAYAADABAACMXJHR3S/lPz5R/QkTwuc/AAAAP20AAAAAAAAAAYEGAAAwAQAAjFyR0d0v5T8+Uf0JE8LnPwAAAD9tAAAAAAAAAAGCBgAAMAEAAIxckdHdL+U/PlH9CRPC5z8AAAA/jAAAAAAAAAABgwYAADABAADi0llQx+TlPxQXcOODp+U/AAAAPwAAAAAAAAAAAYQGAAAwAQAA4tJZUMfk5T8UF3Djg6flPwAAAD8QAAAAAAAAAAGFBgAAMAEAAOYuOgcn9+U/InA2KW8K5j8AAAA/EAAAAAAAAAABhgYAADABAAAi2CFFSQXmP/RpkbxcYuY/AAAAPx8AAAAAAAAAAYcGAAAwAQAAdvALsAES5j+2acaH4sDmPwAAAD8vAAAAAAAAAAGIBgAAMAEAAO7m+nTmG+Y/mF1H4zcS5z8AAAA/LwAAAAAAAAABiQYAADABAABUbucMNSfmPwaT8dmRTec/AAAAPzIAAAAAAAAAAYoGAAAwAQAAuPXTpIMy5j+UvOdgu3vnPwAAAD8yAAAAAAAAAAGLBgAAMAEAAGo5yvAqOOY/viEtS1GN5z8AAAA/UQAAAAAAAAABjAYAADABAADSwLaIeUPmP4TCwZhTguc/AAAAP1EAAAAAAAAAAY0GAAAwAQAAItmg8zFQ5j8QBOszWGznPwAAAD9RAAAAAAAAAAGOBgAAMAEAAJzPj7gWWuY/Joc9amFA5z8AAAA/cAAAAAAAAAABjwYAADABAAA8pIPXJ2HmP04EtmjSDec/AAAAP3AAAAAAAAAAAZAGAAAwAQAAyAl1yaJp5j/wyDE64MvmPwAAAD9wAAAAAAAAAAGRBgAAMAEAALSacpwMa+Y/DtWw3op65j8AAAA/jwAAAAAAAAABkgYAADABAADaeHf2OGjmP9CNeEBoK+Y/AAAAP48AAAAAAAAAAZMGAAAwAQAAThOGBL5f5j9yUvQRdunlPwAAAD+PAAAAAAAAAAGUBgAAMAEAAPz6m5kFU+Y/FBdw44On5T8AAAA/nwAAAAAAAAABlQYAADABAADSwLaIeUPmP+JAMZ8nd+U/AAAAP58AAAAAAAAAAZYGAAAwAQAAzGTW0Rkx5j9+fIAClFrlPwAAAD++AAAAAAAAAAGXBgAAMAEAAO7m+nTmG+Y/RB0VUJZP5T8AAAA/vgAAAAAAAAABmAYAADABAACEAy4mOP7lPxIvo/deY+U/AAAAP84AAAAAAAAAAZkGAAAwAQAA4tJZUMfk5T8MpnaJvYjlPwAAAD/OAAAAAAAAAAGaBgAAMAEAAAJVfvOTz+U/iNVGSH+95T8AAAA/3QAAAAAAAAABmwYAADABAACwPJSI28LlP9gWpa4JBuY/AAAAP90AAAAAAAAAAZwGAAAwAQAA/vidPDS95T8SXt1MLFXmPwAAAD/9AAAAAAAAAAGdBgAAMAEAAP74nTw0veU/El7dTCxV5j8AAAA//QAAAAAAAAABngYAADABAAD++J08NL3lPxJe3UwsVeY/AAAAP/0AAAAAAAAAAZ8GAAAwAQAA/vidPDS95T8SXt1MLFXmPwAAAD/9AAAAAAAAAAGgBgAAMAEAAHZRZ8/smuc/LoKPBbK/5T8AAAA/AAAAAAAAAAABoQYAADABAAB2UWfP7JrnPy6CjwWyv+U/AAAAPx8AAAAAAAAAAaIGAAAwAQAAdlFnz+ya5z/SRgvXv33lPwAAAD8fAAAAAAAAAAGjBgAAMAEAAJwvbCkZmOc/nnDMkmNN5T8AAAA/LwAAAAAAAAABpAYAADABAACynm5Wr5bnPx5B/NOhGOU/AAAAPy8AAAAAAAAAAaUGAAAwAQAAEMp6N56P5z+AHeCEEPHkPwAAAD8+AAAAAAAAAAGmBgAAMAEAAMCxkMzlguc/DF8JIBXb5D8AAAA/PgAAAAAAAAABpwYAADABAACUd6u7WXPnP8IFeKWv1uQ/AAAAP14AAAAAAAAAAagGAAAwAQAAoorNMZBf5z/8ZONXreHkPwAAAD9eAAAAAAAAAAGpBgAAMAEAAP5Z+VsfRuc/5OGQIaQN5T8AAAA/XgAAAAAAAAABqgYAADABAAAg3B3/6zDnP2QRYeBlQuU/AAAAP4wAAAAAAAAAAasGAAAwAQAAMO8/dSId5z9GBeI7u5PlPwAAAD+MAAAAAAAAAAGsBgAAMAEAALj4ULA9E+c/6BDLdnH/5T8AAAA/jAAAAAAAAAABrQYAADABAADyRVg3AA/nPyzJ/G5abeY/AAAAP6sAAAAAAAAAAa4GAAAwAQAABLVaZJYN5z8QvX3Kr77mPwAAAD+rAAAAAAAAAAGvBgAAMAEAAMpnU93TEec/nuZzUdns5j8AAAA/qwAAAAAAAAABsAYAADABAABqPEf85BjnP2z4AfmhAOc/AAAAP8oAAAAAAAAAAbEGAAAwAQAAqOUuOgcn5z9Ek7wODO/mPwAAAD/KAAAAAAAAAAGyBgAAMAEAANQfFEuTNuc/WhYPRRXD5j8AAAA/ygAAAAAAAAABswYAADABAACKv+pNmk7nP6gQAEL3XeY/AAAAP+oAAAAAAAAAAbQGAAAwAQAAHIG89nRp5z/OpatUQ+flPwAAAD/qAAAAAAAAAAG1BgAAMAEAANQgk/l7gec/HKCcUSWC5T8AAAA/6gAAAAAAAAABtgYAADABAADGDXGDRZXnPw5H1gs6H+U/AAAAP/kAAAAAAAAAAbcGAAAwAQAA8EdWlNGk5z+yC1LdR93kPwAAAD/5AAAAAAAAAAG4BgAAMAEAAOI0NB6buOc/6oLwoyCk5D8AAAA/GAEAAAAAAAABuQYAADABAACsQw1OOM/nP5S4Zc/0gOQ/AAAAPxgBAAAAAAAAAboGAAAwAQAAdlLmfdXl5z+0rLFfxHPkPwAAAD8YAQAAAAAAAAG7BgAAMAEAAAYUuCawAOg/ZMrzdr2U5D8AAAA/OAEAAAAAAAABvAYAADABAADkkZOD4xXoP+L5wzV/yeQ/AAAAPzgBAAAAAAAAAb0GAAAwAQAA6O1zOkMo6D9QL24s2QTlPwAAAD84AQAAAAAAAAG+BgAAMAEAAO5JVPGiOug/XIg0csRn5T8AAAA/RwEAAAAAAAABvwYAADABAAC6WC0hQFHoP0Jkgrk+/eU/AAAAP0cBAAAAAAAAAcAGAAAwAQAAMk8c5iRb6D/u4GROu4fmPwAAAD9nAQAAAAAAAAHBBgAAMAEAADJPHOYkW+g/4LbYXZ0W5z8AAAA/ZwEAAAAAAAABwgYAADABAABqnCNt51boP2w/b2JKruc/AAAAP3YBAAAAAAAAAcMGAAAwAQAA7klU8aI66D/eXOZEyS3oPwAAAD92AQAAAAAAAAHEBgAAMAEAAPgAlrB5FOg/oFwbEE+M6D8AAAA/hgEAAAAAAAABxQYAADABAACcMOvXAePnP1BiKhNt8eg/AAAAP4YBAAAAAAAAAcYGAAAwAQAA9KM2SzG35z/q/Bn0XD7pPwAAAD+lAQAAAAAAAAHHBgAAMAEAAEwXgr5gi+c/kpEvnbSE6T8AAAA/pQEAAAAAAAAByAYAADABAAAu8L4jC2jnPy61S+xFrOk/AAAAP6UBAAAAAAAAAckGAAAwAQAAXoUFPQ4/5z98Dt1mq7DpPwAAAD/EAQAAAAAAAAHKBgAAMAEAAGo8R/zkGOc/uvZ0h0qW6T8AAAA/xAEAAAAAAAABywYAADABAADGC3MmdP/mP7gOqJslUuk/AAAAP8QBAAAAAAAAAcwGAAAwAQAAhmKL6FHx5j+MwZXFavzoPwAAAD/kAQAAAAAAAAHNBgAAMAEAABLIfNrM+eY/RAlkzYGO6D8AAAA/5AEAAAAAAAABzgYAADABAAAqk1++wgrnP7T3oFozHOg/AAAAP+QBAAAAAAAAAc8GAAAwAQAA+v0Ypb8z5z/ohnI1557nPwAAAD/zAQAAAAAAAAHQBgAAMAEAAI4bywT6YOc/hmMhG9AY5z8AAAA/8wEAAAAAAAAB0QYAADABAAAkOX1kNI7nPwZMhHDpn+Y/AAAAPxICAAAAAAAAAdIGAAAwAQAAJDl9ZDSO5z8GTIRw6Z/mPwAAAD8SAgAAAAAAAAHTBgAAMAEAACQ5fWQ0juc/BkyEcOmf5j8AAAA/EgIAAAAAAAAB1AYAADABAAAkOX1kNI7nPwZMhHDpn+Y/AAAAPxICAAAAAAAAAdUGAAAwAQAA9AURGQWL6T++ZBgjM0DlPwAAAD8AAAAAAAAAAAHWBgAAMAEAAPQFERkFi+k/vmQYIzNA5T8AAAA/HwAAAAAAAAAB1wYAADABAACYNuXudaTpP/I6V2ePcOU/AAAAPx8AAAAAAAAAAdgGAAAwAQAA/L3RhsSv6T+4w7igtqnlPwAAAD8vAAAAAAAAAAHZBgAAMAEAAGJFvh4Tu+k/DI5DdeLM5T8AAAA/LwAAAAAAAAAB2gYAADABAADuqq8QjsPpP563OfwL++U/AAAAPz8AAAAAAAAAAdsGAAAwAQAAou6lXDXJ6T+WLg2OaiDmPwAAAD9OAAAAAAAAAAHcBgAAMAEAAHoQoQIJzOk/fqu6V2FM5j8AAAA/TgAAAAAAAAAB3QYAADABAABCw5l7RtDpP9J1RSyNb+Y/AAAAP20AAAAAAAAAAd4GAAAwAQAAVDKcqNzO6T9INByRiIXmPwAAAD9tAAAAAAAAAAHfBgAAMAEAAGihntVyzek/KEDQALmS5j8AAAA/bQAAAAAAAAAB4AYAADABAAB6EKECCczpPyhA0AC5kuY/AAAAP20AAAAAAAAAAeEGAAAwAQAAtl2oicvH6T8oQNAAuZLmPwAAAD99AAAAAAAAAAHiBgAAMAEAAAIasj0kwuk/eCKO6b9x5j8AAAA/nAAAAAAAAAAB4wYAADABAAA+Z7nE5r3pP0RMT6VjQeY/AAAAP5wAAAAAAAAAAeQGAAAwAQAAKvi2l1C/6T/YFqWuCQbmPwAAAD+cAAAAAAAAAAHlBgAAMAEAAAIasj0kwuk/DI5DdeLM5T8AAAA/rAAAAAAAAAAB5gYAADABAABooZ7Vcs3pP/qrUMFVj+U/AAAAP6wAAAAAAAAAAecGAAAwAQAApkqGE5Xb6T9sglo6LGHlPwAAAD/LAAAAAAAAAAHoBgAAMAEAAKqmZsr07ek/vmQYIzNA5T8AAAA/ywAAAAAAAAAB6QYAADABAACck0RUvgHqP8TtRJHUGuU/AAAAP8sAAAAAAAAAAeoGAAAwAQAAou8kCx4U6j9eKZT0QP7kPwAAAD/qAAAAAAAAAAHrBgAAMAEAALi6B+8TJeo/Rr500hLm5D8AAAA/6gAAAAAAAAAB7AYAADABAADk9Oz/nzTqP/xk41et4eQ/AAAAP+oAAAAAAAAAAe0GAAAwAQAANg3XalhB6j+QFwZNeOrkPwAAAD8KAQAAAAAAAAHuBgAAMAEAAJyUwwKnTOo/FtACetv55D8AAAA/CgEAAAAAAAAB7wYAADABAADaPatAyVrqP9Tnalk8FOU/AAAAPwoBAAAAAAAAAfAGAAAwAQAAUjSaBa5k6j8YuM9lAD7lPwAAAD8pAQAAAAAAAAHxBgAAMAEAAPAIjiS/a+o/XIg0csRn5T8AAAA/KQEAAAAAAAAB8gYAADABAAC4u4ad/G/qP0YF4ju7k+U/AAAAPykBAAAAAAAAAfMGAAAwAQAAav986aN16j/8kx2tetPlPwAAAD85AQAAAAAAAAH0BgAAMAEAAEQheI93eOo/pigzVtIZ5j8AAAA/OQEAAAAAAAAB9QYAADABAAAysnVi4XnqP6gQAEL3XeY/AAAAP1gBAAAAAAAAAfYGAAAwAQAARCF4j3d46j++8vL1g5vmPwAAAD9YAQAAAAAAAAH3BgAAMAEAAGr/fOmjdeo/EL19yq++5j8AAAA/WAEAAAAAAAAB+AYAADABAABSNJoFrmTqP4Z7VC+r1OY/AAAAP3cBAAAAAAAAAfkGAAAwAQAAUjSaBa5k6j+Ge1Qvq9TmPwAAAD93AQAAAAAAAAH6BgAAMAEAAFI0mgWuZOo/hntUL6vU5j8AAAA/dwEAAAAAAAAB+wYAADABAABSNJoFrmTqP4Z7VC+r1OY/AAAAP3cBAAAAAAAAAfwGAAAwAQAACtXvtp3H6j8oPE5v8pfjPwAAAD8AAAAAAAAAAAH9BgAAMAEAAArV77adx+o/KDxOb/KX4z8AAAA/IAAAAAAAAAAB/gYAADABAACg8qEW2PTqP7DcF4h66+M/AAAAPyAAAAAAAAAAAf8GAAAwAQAAqKpihJcZ6z9GdwdpajjkPwAAAD8gAAAAAAAAAAEABwAAMAEAAMTRJR/tPOs/hL4/B42H5D8AAAA/PwAAAAAAAAABAQcAADABAAAcRvBABVzrP9L/nW0X0OQ/AAAAPz8AAAAAAAAAAQIHAAAwAQAArAfC6d926z84rBv2zzDlPwAAAD8/AAAAAAAAAAEDBwAAMAEAAGKnmOzmjus/TnbblYGy5T8AAAA/XgAAAAAAAAABBAcAADABAACO4X39cp7rPyRYAxWUTuY/AAAAP14AAAAAAAAAAQUHAAAwAQAAaAN5o0ah6z8SpUq21ALnPwAAAD9eAAAAAAAAAAEGBwAAMAEAAGKnmOzmjus/lqS0TOC/5z8AAAA/fQAAAAAAAAABBwcAADABAACAzdzYU2frPyAtS1GNV+g/AAAAP30AAAAAAAAAAQgHAAAwAQAAgM3c2FNn6z8gLUtRjVfoPwAAAD99AAAAAAAAAAEJBwAAMAEAAIDN3NhTZ+s/IC1LUY1X6D8AAAA/fQAAAAAAAAABCgcAADABAACAzdzYU2frPyAtS1GNV+g/AAAAP40AAAAAAAAAAQsHAAAwAQAAKO7GPZUY1T8YB0HyNeHrPwAAAD8AAAAAAAAAAAEMBwAAMAEAACjuxj2VGNU/GAdB8jXh6z8AAAA/IAAAAAAAAAABDQcAADABAAAo7sY9lRjVPxgHQfI14es/AAAAPyAAAAAAAAAAAQ4HAAAwAQAAKO7GPZUY1T8YB0HyNeHrPwAAAD8gAAAAAAAAAAEPBwAAMAEAACjuxj2VGNU/GAdB8jXh6z8AAAA/PwAAAAAAAAABEAcAADABAAAo7sY9lRjVPxgHQfI14es/AAAAPz8AAAAAAAAAAREHAAAwAQAAKO7GPZUY1T8YB0HyNeHrPwAAAD8/AAAAAAAAAAESBwAAMAEAACjuxj2VGNU/GAdB8jXh6z8AAAA/PwAAAAAAAAABEwcAADABAAAo7sY9lRjVPxgHQfI14es/AAAAP04AAAAAAAAAARQHAAAwAQAAKO7GPZUY1T8YB0HyNeHrPwAAAD9OAAAAAAAAAAEVBwAAMAEAACjuxj2VGNU/GAdB8jXh6z8AAAA/TgAAAAAAAAABFgcAADABAAAo7sY9lRjVPxgHQfI14es/AAAAP04AAAAAAAAAARcHAAAwAQAAKO7GPZUY1T8YB0HyNeHrPwAAAD9eAAAAAAAAAAEYBwAAMAEAACjuxj2VGNU/GAdB8jXh6z8AAAA/XgAAAAAAAAABGQcAADABAAAo7sY9lRjVPxgHQfI14es/AAAAP30AAAAAAAAAARoHAAAwAQAAKO7GPZUY1T8YB0HyNeHrPwAAAD99AAAAAAAAAAEbBwAAMAEAACjuxj2VGNU/GAdB8jXh6z8AAAA/fQAAAAAAAAABHAcAADABAAAo7sY9lRjVPxgHQfI14es/AAAAP30AAAAAAAAAAR0HAAAwAQAAKO7GPZUY1T8YB0HyNeHrPwAAAD99AAAAAAAAAAEeBwAAMAEAACjuxj2VGNU/GAdB8jXh6z8AAAA/fQAAAAAAAAABHwcAADABAAAo7sY9lRjVPxgHQfI14es/AAAAP40AAAAAAAAAASAHAAAwAQAAKO7GPZUY1T8YB0HyNeHrPwAAAD+NAAAAAAAAAAEhBwAAMAEAACjuxj2VGNU/GAdB8jXh6z8AAAA/jQAAAAAAAAABIgcAADABAAAo7sY9lRjVPxgHQfI14es/AAAAP40AAAAAAAAAASMHAAAwAQAAKO7GPZUY1T8YB0HyNeHrPwAAAD+sAAAAAAAAAAEkBwAAMAEAAIS98mck/9Q/dELFICgj7D8AAAA/+gAAAAAAAAABJQcAADABAACqm/fBUPzUP4yt5EJWO+w/AAAAPxoBAAAAAAAAASYHAAAwAQAA0nn8G3351D/ycZXf6VfsPwAAAD8aAQAAAAAAAAEnBwAAMAEAAPhXAXap9tQ/aDBsROVt7D8AAAA/KQEAAAAAAAABKAcAADABAAAeNgbQ1fPUP7z69hgRkew/AAAAPykBAAAAAAAAASkHAAAwAQAARhQLKgLx1D96El/4cavsPwAAAD85AQAAAAAAAAEqBwAAMAEAAB42BtDV89Q/GDZ7RwPT7D8AAAA/OQEAAAAAAAABKwcAADABAAD4VwF2qfbUP6hfcc4sAe0/AAAAP1gBAAAAAAAAASwHAAAwAQAAhL3yZyT/1D8Gm/X8HkPtPwAAAD9YAQAAAAAAAAEtBwAAMAEAAOpE3/9yCtU/vCkxbt6C7T8AAAA/WAEAAAAAAAABLgcAADABAADaMb2JPB7VPyxf22Q4vu0/AAAAP3cBAAAAAAAAAS8HAAAwAQAAGtukx14s1T9gNRqplO7tPwAAAD93AQAAAAAAAAEwBwAAMAEAAArIglEoQNU/gBEzJYkl7j8AAAA/dwEAAAAAAAABMQcAADABAABiPE1zQF/VPwBBA+RKWu4/AAAAP4cBAAAAAAAAATIHAAAwAQAAkNISOyyB1T80F0Iop4ruPwAAAD+HAQAAAAAAAAEzBwAAMAEAAE7OyfSSq9U/0jpedziy7j8AAAA/pgEAAAAAAAABNAcAADABAAB+ZI+8fs3VP8yxMQmX1+4/AAAAP6YBAAAAAAAAATUHAAAwAQAAYD5L0BH11T8yduKlKvTuPwAAAD+mAQAAAAAAAAE2BwAAMAEAANB9+NUfJdY/SuEByFgM7z8AAAA/xQEAAAAAAAABNwcAADABAADwAJwn1VrWP2RMIeqGJO8/AAAAP8UBAAAAAAAAATgHAAAwAQAAEoQ/eYqQ1j/6/kPfUS3vPwAAAD/FAQAAAAAAAAE5BwAAMAEAAL5s1Ly6ztY/6AQeF+oz7z8AAAA/5QEAAAAAAAABOgcAADABAACSM25aFwrXP0RY1Vm3Me8/AAAAP+UBAAAAAAAAATsHAAAwAQAAZvoH+HNF1z+upbJk7CjvPwAAAD/lAQAAAAAAAAE8BwAAMAEAADrBoZXQgNc/Ku21N4kZ7z8AAAA/9AEAAAAAAAABPQcAADABAACoAE+b3rDXP7Yu39KNA+8/AAAAP/QBAAAAAAAAAT4HAAAwAQAApKXtkmfp1z9iZFT+YeDuPwAAAD8UAgAAAAAAAAE/BwAAMAEAABTlmph1Gdg/0jpedziy7j8AAAA/FAIAAAAAAAABQAcAADABAAD0vlasCEHYP1QLjrh2fe4/AAAAPyMCAAAAAAAAAUEHAAAwAQAAmu8qgnla2D+efFJHtz3uPwAAAD8jAgAAAAAAAAFCBwAAMAEAAGT+A7IWcdg/5O0W1vf97T8AAAA/MwIAAAAAAAABQwcAADABAADIhfBJZXzYP0xTJ/UHse0/AAAAPzMCAAAAAAAAAUQHAAAwAQAAoqfr7zh/2D/UrIOk51btPwAAAD9SAgAAAAAAAAFFBwAAMAEAADwg/1fqc9g/iGslPl0O7T8AAAA/UgIAAAAAAAABRgcAADABAABMMyHOIGDYP6R3pOIHvew/AAAAP1ICAAAAAAAAAUcHAAAwAQAAgiRInoNJ2D+ij9f24njsPwAAAD9xAgAAAAAAAAFIBwAAMAEAACywfXxrKtg/QlRTyPA27D8AAAA/cQIAAAAAAAABSQcAADABAAD6Gbi0fwjYP4zFF1cx9+s/AAAAP3ECAAAAAAAAAUoHAAAwAQAAZvwFVUXb1z/kMAKu2bDrPwAAAD+RAgAAAAAAAAFLBwAAMAEAAPa8WE83q9c/GqigdLJ36z8AAAA/kQIAAAAAAAABTAcAADABAAD8F7pXrnLXP5x40LXwQus/AAAAP5ECAAAAAAAAAU0HAAAwAQAAZvoH+HNF1z+kAf0jkh3rPwAAAD+gAgAAAAAAAAFOBwAAMAEAAPa6WvJlFdc/UDdyT2b66j8AAAA/oAIAAAAAAAABTwcAADABAACKe63sV+XWP/ps53o61+o/AAAAP78CAAAAAAAAAVAHAAAwAQAA9F37jB241j9MT6VjQbbqPwAAAD+/AgAAAAAAAAFRBwAAMAEAAGBASS3jitY/Iupfeauk6j8AAAA/vwIAAAAAAAABUgcAADABAADIIpfNqF3WP4w3PYTgm+o/AAAAP98CAAAAAAAAAVMHAAAwAQAA5EjbuRU21j9C3qsJe5fqPwAAAD/fAgAAAAAAAAFUBwAAMAEAAARvH6aCDtY/UtjR0eKQ6j8AAAA/3wIAAAAAAAABVQcAADABAAD6tl44w+nVP/iEGo8Vk+o/AAAAP+4CAAAAAAAAAVYHAAAwAQAAZpms2Ii81T+eMWNMSJXqPwAAAD/uAgAAAAAAAAFXBwAAMAEAANJ7+nhOj9U/fj0XvHii6j8AAAA/DgMAAAAAAAABWAcAADABAAA6XkgZFGLVP5aoNt6muuo/AAAAPw4DAAAAAAAAAVkHAAAwAQAACsiCUShA1T+wE1YA1dLqPwAAAD8dAwAAAAAAAAFaBwAAMAEAAGaXrnu3JtU/Bt7g1AD26j8AAAA/HQMAAAAAAAABWwcAADABAACciNVLGhDVP95gaNaPKOs/AAAAPy0DAAAAAAAAAVwHAAAwAQAAqpv3wVD81D+m6ckPt2HrPwAAAD8tAwAAAAAAAAFdBwAAMAEAAKqb98FQ/NQ/5DACrtmw6z8AAAA/TAMAAAAAAAABXgcAADABAABCuakhiynVP5Q2EbH3Few/AAAAP0wDAAAAAAAAAV8HAAAwAQAA+rRg2/FT1T8u0QCS52LsPwAAAD9MAwAAAAAAAAFgBwAAMAEAAPq0YNvxU9U/LtEAkudi7D8AAAA/XAMAAAAAAAABYQcAADABAAD6tGDb8VPVPy7RAJLnYuw/AAAAP1wDAAAAAAAAAWIHAAAwAQAA+rRg2/FT1T8u0QCS52LsPwAAAD9cAwAAAAAAAAFjBwAAMAEAAJqK06jrpdU/UpXm+QDe7D8AAAA/AAAAAAAAAAABZAcAADABAACaitOo66XVP1KV5vkA3uw/AAAAPyAAAAAAAAAAAWUHAAAwAQAA0H341R8l1j/e1g+VBcjsPwAAAD8gAAAAAAAAAAFmBwAAMAEAAGBASS3jitY/ehJf+HGr7D8AAAA/IAAAAAAAAAABZwcAADABAAA6v6M4/+rWP1CtGQ7cmew/AAAAPy8AAAAAAAAAAWgHAAAwAQAAfsXq22lW1z/s6GhxSH3sPwAAAD8vAAAAAAAAAAFpBwAAMAEAAJztLCWoxNc/son9vkpy7D8AAAA/TgAAAAAAAAABagcAADABAADqBpY+SRzYP8KDI4eya+w/AAAAP04AAAAAAAAAAWsHAAAwAQAATDMhziBg2D9oMGxE5W3sPwAAAD9OAAAAAAAAAAFsBwAAMAEAAOoIlJsastg/WDZGfH107D8AAAA/bgAAAAAAAAABbQcAADABAADqCJSbGrLYP1g2Rnx9dOw/AAAAP24AAAAAAAAAAW4HAAAwAQAA6giUmxqy2D9YNkZ8fXTsPwAAAD9uAAAAAAAAAAFvBwAAMAEAAOoIlJsastg/WDZGfH107D8AAAA/bgAAAAAAAAABcAcAADABAAA+4Lc57+/aP2DqKq4lRuo/AAAAPwAAAAAAAAAAAXEHAAAwAQAAPuC3Oe/v2j9g6iquJUbqPwAAAD8PAAAAAAAAAAFyBwAAMAEAAD7gtznv79o/YOoqriVG6j8AAAA/DwAAAAAAAAABcwcAADABAAA+4Lc57+/aP2DqKq4lRuo/AAAAPx8AAAAAAAAAAXQHAAAwAQAATvPZryXc2j/OH9Wkf4HqPwAAAD8fAAAAAAAAAAF1BwAAMAEAAIbkAICIxdo/NOSFQROe6j8AAAA/PgAAAAAAAAABdgcAADABAABUTju4nKPaP4auEBY/weo/AAAAPz4AAAAAAAAAAXcHAAAwAQAAJLh18LCB2j80zFItOOLqPwAAAD8+AAAAAAAAAAF4BwAAMAEAABwAtYLxXNo/xPVItGEQ6z8AAAA/TgAAAAAAAAABeQcAADABAAAoE9f4J0naP5x40LXwQus/AAAAP14AAAAAAAAAAXoHAAAwAQAAOCb5bl412j/6s1Tk4oTrPwAAAD9eAAAAAAAAAAF7BwAAMAEAACBbFotoJNo/lE5ExdLR6z8AAAA/bQAAAAAAAAABfAcAADABAACU9SSZ7RvaP86VfGP1IOw/AAAAP20AAAAAAAAAAX0HAAAwAQAAvNMp8xkZ2j+yif2+SnLsPwAAAD+MAAAAAAAAAAF+BwAAMAEAAIjiAiO3L9o/3tYPlQXI7D8AAAA/jAAAAAAAAAABfwcAADABAACQmsOQdlTaP2Z32a2NG+0/AAAAP4wAAAAAAAAAAYAHAAAwAQAAsB1n4iuK2j9Ia1oJ42ztPwAAAD+sAAAAAAAAAAGBBwAAMAEAABJK8nEDzto/8v9vsjqz7T8AAAA/rAAAAAAAAAABggcAADABAABKmHinrhTbP0479OAs9e0/AAAAP6wAAAAAAAAAAYMHAAAwAQAAbBsc+WNK2z82uKGqIyHuPwAAAD+7AAAAAAAAAAGEBwAAMAEAANpayf5xets/GsRVGlQu7j8AAAA/uwAAAAAAAAABhQcAADABAADaWsn+cXrbPxrEVRpULu4/AAAAP9sAAAAAAAAAAYYHAAAwAQAA2lrJ/nF62z8axFUaVC7uPwAAAD/bAAAAAAAAAAGHBwAAMAEAANpayf5xets/GsRVGlQu7j8AAAA/2wAAAAAAAAABiAcAADABAAAs04/aLMXcPzRaLQCJPew/AAAAPwAAAAAAAAAAAYkHAAAwAQAALNOP2izF3D80Wi0AiT3sPwAAAD8QAAAAAAAAAAGKBwAAMAEAAKwlX1Zx4dw/3O5CqeCD7D8AAAA/EAAAAAAAAAABiwcAADABAABcaVWiGOfcPzoqx9fSxew/AAAAPyAAAAAAAAAAAYwHAAAwAQAAXGlVohjn3D/ivtyAKgztPwAAAD8gAAAAAAAAAAGNBwAAMAEAAOrORpST79w/ilPyKYJS7T8AAAA/LwAAAAAAAAABjgcAADABAAB0NDiGDvjcPzLoB9PZmO0/AAAAPy8AAAAAAAAAAY8HAAAwAQAAjP8aagQJ3T+QI4wBzNrtPwAAAD9OAAAAAAAAAAGQBwAAMAEAAPKGBwJTFN0/aKYTA1sN7j8AAAA/TgAAAAAAAAABkQcAADABAAB87PjzzRzdP3IXDV0hLO4/AAAAP14AAAAAAAAAAZIHAAAwAQAAzKgCqCYX3T/4zwmKhDvuPwAAAD9eAAAAAAAAAAGTBwAAMAEAAMyoAqgmF90/QimbBOo/7j8AAAA/bgAAAAAAAAABlAcAADABAAAaZQxcfxHdP0IpmwTqP+4/AAAAP24AAAAAAAAAAZUHAAAwAQAAQEMRtqsO3T8eTYKI9QjuPwAAAD99AAAAAAAAAAGWBwAAMAEAALTdH8QwBt0/HGW1nNDE7T8AAAA/jQAAAAAAAAABlwcAADABAACM/xpqBAndP4LKxbvgd+0/AAAAP50AAAAAAAAAAZgHAAAwAQAAfOz4880c3T/8KfyiWCTtPwAAAD+dAAAAAAAAAAGZBwAAMAEAAP4+yG8SOd0/GDZ7RwPT7D8AAAA/rAAAAAAAAAABmgcAADABAADgGISDpWDdPxZOrlvejuw/AAAAP6wAAAAAAAAAAZsHAAAwAQAA6tBE8WSF3T8+yyZaT1zsPwAAAD+8AAAAAAAAAAGcBwAAMAEAAHzu9lCfst0/vptWm40n7D8AAAA/vAAAAAAAAAABnQcAADABAAA66q0KBt3dPxB+FISUBuw/AAAAP9sAAAAAAAAAAZ4HAAAwAQAAkF54LB783T9SZqykM+zrPwAAAD/bAAAAAAAAAAGfBwAAMAEAAObSQk42G94/GAdB8jXh6z8AAAA/2wAAAAAAAAABoAcAADABAAD+nSUyLCzePxgHQfI14es/AAAAP/oAAAAAAAAAAaEHAAAwAQAAZCUSyno33j+cvz0fmfDrPwAAAD/6AAAAAAAAAAGiBwAAMAEAAD5HDXBOOt4/St1/NpIR7D8AAAA/+gAAAAAAAAABowcAADABAADuigO89T/ePyRgBzghROw/AAAAPxoBAAAAAAAAAaQHAAAwAQAA7ooDvPU/3j9YNkZ8fXTsPwAAAD8aAQAAAAAAAAGlBwAAMAEAAMqs/mHJQt4/xGvwctev7D8AAAA/GgEAAAAAAAABpgcAADABAAB88PStcEjePySndKHJ8ew/AAAAPykBAAAAAAAAAacHAAAwAQAAfPD0rXBI3j9w6NIHVDrtPwAAAD8pAQAAAAAAAAGoBwAAMAEAAC406/kXTt4/njXl3Q6Q7T8AAAA/SAEAAAAAAAABqQcAADABAABI/83dDV/eP9p8HXwx3+0/AAAAP0gBAAAAAAAAAaoHAAAwAQAAeJWTpfmA3j82uKGqIyHuPwAAAD9YAQAAAAAAAAGrBwAAMAEAAKgrWW3lot4/2Nu9+bRI7j8AAAA/WAEAAAAAAAABrAcAADABAAB88vIKQt7ePxI7KayyU+4/AAAAP2gBAAAAAAAAAa0HAAAwAQAAZIRvjJQq3z98iAa350ruPwAAAD9oAQAAAAAAAAGuBwAAMAEAAEQDypewit8/chcNXSEs7j8AAAA/hwEAAAAAAAABrwcAADABAABEA8qXsIrfP3IXDV0hLO4/AAAAP4cBAAAAAAAAAbAHAAAwAQAARAPKl7CK3z9yFw1dISzuPwAAAD+HAQAAAAAAAAGxBwAAMAEAAEQDypewit8/chcNXSEs7j8AAAA/hwEAAAAAAAABsgcAADABAABnt1rQT6rgP278g4po++k/AAAAPwAAAAAAAAAAAbMHAAAwAQAAZ7da0E+q4D9u/IOKaPvpPwAAAD8QAAAAAAAAAAG0BwAAMAEAAGe3WtBPquA/bvyDimj76T8AAAA/EAAAAAAAAAABtQcAADABAADLPkdonrXgPzaF5cOPNOo/AAAAPx8AAAAAAAAAAbYHAAAwAQAAkfE/4du54D8w/LhV7lnqPwAAAD8fAAAAAAAAAAG3BwAAMAEAAGsTO4evvOA/GHlmH+WF6j8AAAA/PgAAAAAAAAABuAcAADABAABDNTYtg7/gP+AByFgMv+o/AAAAPz4AAAAAAAAAAbkHAAAwAQAAHlcx01bC4D8eSQD3Lg7rPwAAAD9OAAAAAAAAAAG6BwAAMAEAAKi8IsXRyuA/OpzsBIJq6z8AAAA/TgAAAAAAAAABuwcAADABAAAPRA9dINbgP96n1T841us/AAAAP1EAAAAAAAAAAbwHAAAwAQAAE6DvE4Do4D9OxUwit1XsPwAAAD9RAAAAAAAAAAG9BwAAMAEAAFFJ11Gi9uA/dIkyitDQ7D8AAAA/cAAAAAAAAAABvgcAADABAACR8r6PxAThPwab9fweQ+0/AAAAP3AAAAAAAAAAAb8HAAAwAQAACemtVKkO4T/y/2+yOrPtPwAAAD9wAAAAAAAAAAHABwAAMAEAAM+bps3mEuE/aKYTA1sN7j8AAAA/gAAAAAAAAAABwQcAADABAABXpbcIAgnhP4yCLH9PRO4/AAAAP4AAAAAAAAAAAcIHAAAwAQAAV6W3CAIJ4T+Mgix/T0TuPwAAAD+fAAAAAAAAAAHDBwAAMAEAAFeltwgCCeE/jIIsf09E7j8AAAA/nwAAAAAAAAABxAcAADABAABXpbcIAgnhP4yCLH9PRO4/AAAAP58AAAAAAAAAAcUHAAAwAQAA7x/JzYST4T8u0QCS52LsPwAAAD8AAAAAAAAAAAHGBwAAMAEAAO8fyc2Ek+E/LtEAkudi7D8AAAA/IAAAAAAAAAABxwcAADABAADvH8nNhJPhPy7RAJLnYuw/AAAAPyAAAAAAAAAAAcgHAAAwAQAAA4/L+hqS4T9IJO2fOr/sPwAAAD8gAAAAAAAAAAHJBwAAMAEAAAOPy/oakuE/RJvAMZnk7D8AAAA/LwAAAAAAAAABygcAADABAACP9LzslZrhPywYbvuPEO0/AAAAPy8AAAAAAAAAAcsHAAAwAQAACOursXqk4T9Q9IZ3hEftPwAAAD9PAAAAAAAAAAHMBwAAMAEAAG1ymEnJr+E/GH3osKuA7T8AAAA/XgAAAAAAAAABzQcAADABAABfX3bTksPhP/L/b7I6s+0/AAAAP14AAAAAAAAAAc4HAAAwAQAAFv9M1pnb4T+QI4wBzNrtPwAAAD9eAAAAAAAAAAHPBwAAMAEAAPN8KDPN8OE/FNyILi/q7T8AAAA/bgAAAAAAAAAB0AcAADABAACYrfwIPgriP0479OAs9e0/AAAAP24AAAAAAAAAAdEHAAAwAQAAT03TC0Ui4j9gNRqplO7tPwAAAD+NAAAAAAAAAAHSBwAAMAEAAM2fooeJPuI/VsQgT87P7T8AAAA/jQAAAAAAAAAB0wcAADABAAC+jIARU1LiP2xHc4XXo+0/AAAAP40AAAAAAAAAAdQHAAAwAQAADqVqfAtf4j/+EcmOfWjtPwAAAD+sAAAAAAAAAAHVBwAAMAEAAMLoYMiyZOI/kNwemCMt7T8AAAA/rAAAAAAAAAAB1gcAADABAADpxmUi32HiP/pBL7cz4Ow/AAAAP6wAAAAAAAAAAdcHAAAwAQAAhD95ipBW4j9QrRkO3JnsPwAAAD+8AAAAAAAAAAHYBwAAMAEAAEWWkUxuSOI/FGbhb7lK7D8AAAA/vAAAAAAAAAAB2QcAADABAAB6h7gc0THiP+YYz5n+9Os/AAAAP9sAAAAAAAAAAdoHAAAwAQAA6cXmc/YW4j/kMAKu2bDrPwAAAD/bAAAAAAAAAAHbBwAAMAEAAEWVEp6F/eE/GqigdLJ36z8AAAA/6wAAAAAAAAAB3AcAADABAAC000D1quLhP7bj79ceW+s/AAAAP+sAAAAAAAAAAd0HAAAwAQAA68RnxQ3M4T+24+/XHlvrPwAAAD/6AAAAAAAAAAHeBwAAMAEAAAxHjGjatuE/0E4P+kxz6z8AAAA/+gAAAAAAAAAB3wcAADABAAD1e6mE5KXhP1B+37gOqOs/AAAAPxoBAAAAAAAAAeAHAAAwAQAAtdLBRsKX4T/2EvVhZu7rPwAAAD8aAQAAAAAAAAHhBwAAMAEAACht0FRHj+E/jK3kQlY77D8AAAA/GgEAAAAAAAAB4gcAADABAABRS9Wuc4zhPzZC+uutgew/AAAAP0gBAAAAAAAAAeMHAAAwAQAAPNzSgd2N4T9IJO2fOr/sPwAAAD9IAQAAAAAAAAHkBwAAMAEAADzc0oHdjeE/SCTtnzq/7D8AAAA/SAEAAAAAAAAB5QcAADABAAA83NKB3Y3hP0gk7Z86v+w/AAAAP0gBAAAAAAAAAeYHAAAwAQAAPNzSgd2N4T9IJO2fOr/sPwAAAD9YAQAAAAAAAAHnBwAAMAEAAFUIEYW+J+M/1GUWOz+p7D8AAAA/AAAAAAAAAAAB6AcAADABAABVCBGFvifjP9RlFjs/qew/AAAAPw8AAAAAAAAAAekHAAAwAQAAVQgRhb4n4z/UZRY7P6nsPwAAAD8PAAAAAAAAAAHqBwAAMAEAAFUIEYW+J+M/1GUWOz+p7D8AAAA/LwAAAAAAAAAB6wcAADABAABVCBGFvifjP9RlFjs/qew/AAAAPy8AAAAAAAAAAewHAAAwAQAAstc8r00O4z8YNntHA9PsPwAAAD8vAAAAAAAAAAHtBwAAMAEAAOskRDYQCuM/ruidPM7b7D8AAAA/PgAAAAAAAAAB7gcAADABAADrJEQ2EArjP470Uaz+6Ow/AAAAPz4AAAAAAAAAAe8HAAAwAQAAAJRGY6YI4z+oX3HOLAHtPwAAAD9eAAAAAAAAAAHwBwAAMAEAANm1QQl6C+M/ZnfZrY0b7T8AAAA/XgAAAAAAAAAB8QcAADABAAB4ijUoixLjP1D0hneER+0/AAAAP20AAAAAAAAAAfIHAAAwAQAAyaIfk0Mf4z+UxOuDSHHtPwAAAD9tAAAAAAAAAAHzBwAAMAEAABy7Cf77K+M/jju/FaeW7T8AAAA/fQAAAAAAAAAB9AcAADABAAD6OOVaL0HjP6am3jfVru0/AAAAP4wAAAAAAAAAAfUHAAAwAQAAEgTIPiVS4z+GspKnBbztPwAAAD+MAAAAAAAAAAH2BwAAMAEAAD4+rU+xYeM/8v9vsjqz7T8AAAA/nAAAAAAAAAAB9wcAADABAACOVpe6aW7jP35BmU0/ne0/AAAAP5wAAAAAAAAAAfgHAAAwAQAA9N2DUrh54z+CysW74HftPwAAAD+7AAAAAAAAAAH5BwAAMAEAAEf2bb1whuM/YO6sP+xA7T8AAAA/uwAAAAAAAAAB+gcAADABAADTW1+v647jP470Uaz+6Ow/AAAAP7sAAAAAAAAAAfsHAAAwAQAAhp9V+5KU4z9QrRkO3JnsPwAAAD/bAAAAAAAAAAH8BwAAMAEAAKt9WlW/keM/6ACchSM57D8AAAA/2wAAAAAAAAAB/QcAADABAAAzh2uQ2ofjP6y5Y+cA6us/AAAAP9sAAAAAAAAAAf4HAAAwAQAAz/9++It84z+6y7zDQ5/rPwAAAD/qAAAAAAAAAAH/BwAAMAEAAHznlI3Tb+M/EjenGuxY6z8AAAA/6gAAAAAAAAABAAgAADABAABRra98R2DjP5IH11sqJOs/AAAAPwkBAAAAAAAAAQEIAAAwAQAA/pTFEY9T4z+Klt0BZAXrPwAAAD8JAQAAAAAAAAECCAAAMAEAAJoN2XlASOM/mpADysv+6j8AAAA/GQEAAAAAAAABAwgAADABAABu0/NotDjjP0iuReHEH+s/AAAAPxkBAAAAAAAAAQQIAAAwAQAACEwH0WUt4z9akDiVUV3rPwAAAD8pAQAAAAAAAAEFCAAAMAEAAKTEGjkXIuM/1Dbc5XG36z8AAAA/KQEAAAAAAAABBggAADABAAAE8CYaBhvjP76bVpuNJ+w/AAAAP0gBAAAAAAAAAQcIAAAwAQAAKs4rdDIY4z+8+vYYEZHsPwAAAD9IAQAAAAAAAAEICAAAMAEAAMmiH5NDH+M/fvor5Jbv7D8AAAA/SAEAAAAAAAABCQgAADABAABVCBGFvifjP2DurD/sQO0/AAAAP0wBAAAAAAAAAQoIAAAwAQAAz/7/SaMx4z9y0J/zeH7tPwAAAD9MAQAAAAAAAAELCAAAMAEAAIBC9pVKN+M/fkGZTT+d7T8AAAA/awEAAAAAAAABDAgAADABAAD6OOVaL0HjP8iaKsikoe0/AAAAP2sBAAAAAAAAAQ0IAAAwAQAAX8DR8n1M4z/4iJwg3I3tPwAAAD9rAQAAAAAAAAEOCAAAMAEAAMVHvorMV+M/1KyDpOdW7T8AAAA/igEAAAAAAAABDwgAADABAABRra98R2DjPywYbvuPEO0/AAAAP4oBAAAAAAAAARAIAAAwAQAA3RKhbsJo4z+Eg1hSOMrsPwAAAD+KAQAAAAAAAAERCAAAMAEAAFUJkDOncuM/Fk6uW96O7D8AAAA/qQEAAAAAAAABEggAADABAABbZXDqBoXjPyRgBzghROw/AAAAP6kBAAAAAAAAARMIAAAwAQAAX8FQoWaX4z8QfhSElAbsPwAAAD+pAQAAAAAAAAEUCAAAMAEAAHeMM4VcqOM/okhqjTrL6z8AAAA/yQEAAAAAAAABFQgAADABAAC1NRvDfrbjP1B+37gOqOs/AAAAP8kBAAAAAAAAARYIAAAwAQAACE4FLjfD4z/MxeKLq5jrPwAAAD/JAQAAAAAAAAEXCAAAMAEAAIBE9PIbzeM/FB90BhGd6z8AAAA/2AEAAAAAAAABGAgAADABAAC/7dswPtvjP9Q23OVxt+s/AAAAP9gBAAAAAAAAARkIAAAwAQAAEAbGm/bn4z9iYNJsm+XrPwAAAD/3AQAAAAAAAAEaCAAAMAEAADtAq6yC9+M/hDzr6I8c7D8AAAA/9wEAAAAAAAABGwgAADABAAAavoYJtgzkPy7RAJLnYuw/AAAAPwcCAAAAAAAAARwIAAAwAQAAHhpnwBUf5D+KDIXA2aTsPwAAAD8HAgAAAAAAAAEdCAAAMAEAAIShU1hkKuQ/iGslPl0O7T8AAAA/FwIAAAAAAAABHggAADABAAA35UmkCzDkP0TiLZtBku0/AAAAPxcCAAAAAAAAAR8IAAAwAQAASVRM0aEu5D+alIVbkvntPwAAAD82AgAAAAAAAAEgCAAAMAEAAL/uWt8mJuQ/8EbdG+Ng7j8AAAA/NgIAAAAAAAABIQgAADABAABXZ25H2BrkPwyaySk2ve4/AAAAPzYCAAAAAAAAASIIAAAwAQAAFmKmUlb64z+upbJk7CjvPwAAAD9GAgAAAAAAAAEjCAAAMAEAADOI6j7D0uM/opNZiKlz7z8AAAA/RgIAAAAAAAABJAgAADABAAD+lUTAd57jP8ZvcgSequ8/AAAAP2UCAAAAAAAAASUIAAAwAQAAaXiSYD1x4z9ik45TL9LvPwAAAD9lAgAAAAAAAAEmCAAAMAEAAIae1kyqSeM/MqUc+/fl7z8AAAA/dAIAAAAAAAABJwgAADABAABDmQ5YKCnjPzKlHPv35e8/AAAAP3QCAAAAAAAAASgIAAAwAQAA01lhUhr54j/e2pEmzMLvPwAAAD+EAgAAAAAAAAEpCAAAMAEAANNZYVIa+eI/3tqRJszC7z8AAAA/hAIAAAAAAAABKggAADABAADTWWFSGvniP97akSbMwu8/AAAAP4QCAAAAAAAAASsIAAAwAQAA01lhUhr54j/e2pEmzMLvPwAAAD+jAgAAAAAAAAEsCAAAMAEAAEdXydxbD+U/6ACchSM57D8AAAA/AAAAAAAAAAABLQgAADABAABHV8ncWw/lP+gAnIUjOew/AAAAPw8AAAAAAAAAAS4IAAAwAQAADgrCVZkT5T9YNkZ8fXTsPwAAAD8PAAAAAAAAAAEvCAAAMAEAAK3etXSqGuU/ehJf+HGr7D8AAAA/LwAAAAAAAAABMAgAADABAAB0ka7t5x7lP/pBL7cz4Ow/AAAAPy8AAAAAAAAAATEIAAAwAQAAJtWkOY8k5T8sGG77jxDtPwAAAD8vAAAAAAAAAAEyCAAAMAEAANgYm4U2KuU/ukFkgrk+7T8AAAA/TgAAAAAAAAABMwgAADABAACzOpYrCi3lP/4RyY59aO0/AAAAP04AAAAAAAAAATQIAAAwAQAAjFyR0d0v5T+OO78Vp5btPwAAAD9OAAAAAAAAAAE1CAAAMAEAAFEPikobNOU/8v9vsjqz7T8AAAA/bQAAAAAAAAABNggAADABAAAEU4CWwjnlP8AR/lkDx+0/AAAAP20AAAAAAAAAATcIAAAwAQAABFOAlsI55T+wF9iRm83tPwAAAD9tAAAAAAAAAAE4CAAAMAEAABjCgsNYOOU/sBfYkZvN7T8AAAA/fQAAAAAAAAABOQgAADABAAArMYXw7jblP7AX2JGbze0/AAAAP30AAAAAAAAAAToIAAAwAQAAZH6Md7Ey5T/ImirIpKHtPwAAAD99AAAAAAAAAAE7CAAAMAEAAHjtjqRHMeU/3B19/q117T8AAAA/oQAAAAAAAAABPAgAADABAACMXJHR3S/lP7pBZIK5Pu0/AAAAP6EAAAAAAAAAAT0IAAAwAQAAnsuT/nMu5T/yuAJJkgXtPwAAAD+xAAAAAAAAAAE+CAAAMAEAAHjtjqRHMeU/OirH19LF7D8AAAA/sQAAAAAAAAABPwgAADABAAAYwoLDWDjlPxZOrlvejuw/AAAAP9AAAAAAAAAAAUAIAAAwAQAAkLhxiD1C5T8UZuFvuUrsPwAAAD/QAAAAAAAAAAFBCAAAMAEAAKiDVGwzU+U/AITuuywN7D8AAAA/4AAAAAAAAAABQggAADABAACYcDL2/GblP5RORMXS0es/AAAAP+AAAAAAAAAAAUMIAAAwAQAAsDsV2vJ35T8GJU4+qaPrPwAAAD/vAAAAAAAAAAFECAAAMAEAAMoG+L3oiOU/Cq56rEp+6z8AAAA/7wAAAAAAAAABRQgAADABAADOYth0SJvlP7bj79ceW+s/AAAAPw4BAAAAAAAAAUYIAAAwAQAA5i27WD6s5T/m0WEwVkfrPwAAAD8OAQAAAAAAAAFHCAAAMAEAAOqJmw+evuU/CMatwCU66z8AAAA/HgEAAAAAAAABSAgAADABAABkgIrUgsjlPwjGrcAlOus/AAAAPx4BAAAAAAAAAUkIAAAwAQAAyAd3bNHT5T9SHz87iz7rPwAAAD8uAQAAAAAAAAFKCAAAMAEAAFRtaF5M3OU/fISEJSFQ6z8AAAA/LgEAAAAAAAABSwgAADABAAAaIGHXieDlPzqc7ASCaus/AAAAPz0BAAAAAAAAAUwIAAAwAQAAzmNXIzHm5T/6s1Tk4oTrPwAAAD89AQAAAAAAAAFNCAAAMAEAALr0VPaa5+U/QIS58Kau6z8AAAA/XQEAAAAAAAABTggAADABAACmhVLJBOnlP96n1T841us/AAAAP10BAAAAAAAAAU8IAAAwAQAAkhZQnG7q5T8geDpM/P/rPwAAAD9dAQAAAAAAAAFQCAAAMAEAAG44S0JC7eU/CPXnFfMr7D8AAAA/fAEAAAAAAAABUQgAADABAAAefEGO6fLlPy7RAJLnYuw/AAAAP3wBAAAAAAAAAVIIAAAwAQAAquEygGT75T/mXzwDp6LsPwAAAD98AQAAAAAAAAFTCAAAMAEAAHKUK/mh/+U/CDxVf5vZ7D8AAAA/mwEAAAAAAAABVAgAADABAAAi2CFFSQXmP3hx/3X1FO0/AAAAP5sBAAAAAAAAAVUIAAAwAQAA6ooavoYJ5j9g7qw/7EDtPwAAAD+bAQAAAAAAAAFWCAAAMAEAALA9EzfEDeY/aF+mmbJf7T8AAAA/qwEAAAAAAAABVwgAADABAADqihq+hgnmP84jVzZGfO0/AAAAP6sBAAAAAAAAAVgIAAAwAQAAEGkfGLMG5j/4iJwg3I3tPwAAAD/KAQAAAAAAAAFZCAAAMAEAAF4lKcwLAeY/2JRQkAyb7T8AAAA/ygEAAAAAAAABWggAADABAACYcjBTzvzlP7igBAA9qO0/AAAAP9oBAAAAAAAAAVsIAAAwAQAAmHIwU8785T+4oAQAPajtPwAAAD/aAQAAAAAAAAFcCAAAMAEAAJhyMFPO/OU/uKAEAD2o7T8AAAA/6QEAAAAAAAABXQgAADABAACYcjBTzvzlP7igBAA9qO0/AAAAP+kBAAAAAAAAAV4IAAAwAQAAyAd3bNHT5T9MIGsOdMTpPwAAAD8AAAAAAAAAAAFfCAAAMAEAAMgHd2zR0+U/TCBrDnTE6T8AAAA/IAAAAAAAAAABYAgAADABAADIB3ds0dPlP0wgaw50xOk/AAAAPyAAAAAAAAAAAWEIAAAwAQAAyAd3bNHT5T9MIGsOdMTpPwAAAD8gAAAAAAAAAAFiCAAAMAEAAMgHd2zR0+U/TCBrDnTE6T8AAAA/LwAAAAAAAAABYwgAADABAADIB3ds0dPlP0wgaw50xOk/AAAAPy8AAAAAAAAAAWQIAAAwAQAAbjhLQkLt5T8ynRjYavDpPwAAAD9OAAAAAAAAAAFlCAAAMAEAAKrhMoBk++U/XgJewgAC6j8AAAA/TgAAAAAAAAABZggAADABAACczhAKLg/mP4Zno6yWE+o/AAAAP04AAAAAAAAAAWcIAAAwAQAAZt3pOcsl5j+Q2JwGXTLqPwAAAD9uAAAAAAAAAAFoCAAAMAEAANLAtoh5Q+Y/jE9wmLtX6j8AAAA/bgAAAAAAAAABaQgAADABAABOE4YEvl/mP84f1aR/geo/AAAAP30AAAAAAAAAAWoIAAAwAQAAzGVVgAJ85j+4nIJudq3qPwAAAD99AAAAAAAAAAFrCAAAMAEAAKjjMN01keY/+mznejrX6j8AAAA/jQAAAAAAAAABbAgAADABAACuPxGUlaPmP3qctzn8C+s/AAAAP40AAAAAAAAAAW0IAAAwAQAAeE7qwzK65j+ceNC18ELrPwAAAD+dAAAAAAAAAAFuCAAAMAEAAERdw/PP0OY/Cq56rEp+6z8AAAA/nQAAAAAAAAABbwgAADABAAA0SqF9meTmP3jjJKOkues/AAAAP7wAAAAAAAAAAXAIAAAwAQAAYISGjiX05j8wcmAUZPnrPwAAAD+8AAAAAAAAAAFxCAAAMAEAALKccPndAOc/+PrBTYsy7D8AAAA/vAAAAAAAAAABcggAADABAAAWJF2RLAznP2gwbETlbew/AAAAP9sAAAAAAAAAAXMIAAAwAQAAuPhQsD0T5z/UZRY7P6nsPwAAAD/bAAAAAAAAAAF0CAAAMAEAAH6rSSl7F+c/+kEvtzPg7D8AAAA/2wAAAAAAAAABdQgAADABAABqPEf85BjnP7LQaijzH+0/AAAAP/oAAAAAAAAAAXYIAAAwAQAAVs1Ez04a5z/UrIOk51btPwAAAD/6AAAAAAAAAAF3CAAAMAEAAGo8R/zkGOc/ri8LpnaJ7T8AAAA/+gAAAAAAAAABeAgAADABAACiiU6DpxTnPyxf22Q4vu0/AAAAPwkBAAAAAAAAAXkIAAAwAQAA8kVYNwAP5z9OO/TgLPXtPwAAAD8JAQAAAAAAAAF6CAAAMAEAAGbgZkWFBuc/gBEzJYkl7j8AAAA/KAEAAAAAAAABewgAADABAAAmN38HY/jmP7bncWnlVe4/AAAAPygBAAAAAAAAAXwIAAAwAQAA6I2XyUDq5j9UC464dn3uPwAAAD8oAQAAAAAAAAF9CAAAMAEAALxTsri02uY/XnyHEj2c7j8AAAA/RwEAAAAAAAABfggAADABAADMZtQu68bmP2jtgGwDu+4/AAAAP0cBAAAAAAAAAX8IAAAwAQAA2nn2pCGz5j8YC8OD/NvuPwAAAD9HAQAAAAAAAAGACAAAMAEAAMKuE8ErouY/xigFm/X87j8AAAA/ZwEAAAAAAAABgQgAADABAACo4zDdNZHmPxrzj28hIO8/AAAAP2cBAAAAAAAAAYIIAAAwAQAARlxEReeF5j9uvRpETUPvPwAAAD9nAQAAAAAAAAGDCAAAMAEAALj2UlNsfeY/0oHL4OBf7z8AAAA/hgEAAAAAAAABhAgAADABAAC49lJTbH3mP9KBy+DgX+8/AAAAP4YBAAAAAAAAAYUIAAAwAQAAuPZSU2x95j/Sgcvg4F/vPwAAAD+GAQAAAAAAAAGGCAAAMAEAALj2UlNsfeY/0oHL4OBf7z8AAAA/hgEAAAAAAAAL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95315|recordLength=95317|start=0|end=95315|audioFormat={00001610-0000-0010-8000-00AA00389B71}|audioRate=44100|muted=false|volume=0.8|fadeIn=0|fadeOut=0|videoFormat={34363248-0000-0010-8000-00AA00389B71}|videoRate=15|videoWidth=256|videoHeight=25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258183|recordLength=258229|start=0|end=258183|audioFormat={00001610-0000-0010-8000-00AA00389B71}|audioRate=44100|muted=false|volume=0.8|fadeIn=0|fadeOut=0|videoFormat={34363248-0000-0010-8000-00AA00389B71}|videoRate=15|videoWidth=256|videoHeight=25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AAEAAAD/////AQAAAAAAAAAMAgAAAE9BdXRob3JQUFQsIFZlcnNpb249MC4xLjYyMzYuMCwgQ3VsdHVyZT1uZXV0cmFsLCBQdWJsaWNLZXlUb2tlbj0zMWJmMzg1NmFkMzY0ZTM1BQEAAAALSW5rTWF0dGVyVjEEAAAABVNjYWxlDUxpc3RgMStfaXRlbXMMTGlzdGAxK19zaXplD0xpc3RgMStfdmVyc2lvbgAEAAALF1NoYXJlZC5JbmtpbmcuSW5rQXRvbVtdAgAAAAgIAgAAAP8zPz8JAwAAAD8AAABCAAAABwMAAAAAAQAAAEAAAAAECUlua0F0b21WMQIAAAAJBAAAAAkFAAAACQYAAAAJBwAAAAkIAAAACQkAAAAJCgAAAAkLAAAACQwAAAAJDQAAAAkOAAAACQ8AAAAJEAAAAAkRAAAACRIAAAAJEwAAAAkUAAAACRUAAAAJFgAAAAkXAAAACRgAAAAJGQAAAAkaAAAACRsAAAAJHAAAAAkdAAAACR4AAAAJHwAAAAkgAAAACSEAAAAJIgAAAAkjAAAACSQAAAAJJQAAAAkmAAAACScAAAAJKAAAAAkpAAAACSoAAAAJKwAAAAksAAAACS0AAAAJLgAAAAkvAAAACTAAAAAJMQAAAAkyAAAACTMAAAAJNAAAAAk1AAAACTYAAAAJNwAAAAk4AAAACTkAAAAJOgAAAAk7AAAACTwAAAAJPQAAAAk+AAAACT8AAAAJQAAAAAlBAAAACUIAAAAKBQQAAAALUGVuU3Ryb2tlVjEEAAAACkF0dHJpYnV0ZXMFVHJhY2UJU3RhcnRUaW1lBFR5cGUEBAAED1BlbkF0dHJpYnV0ZXNWMQIAAAAKSW5rVHJhY2VWMQIAAAAQDEFjdGlvblR5cGVWMQIAAAACAAAACUMAAAAJRAAAAJxWAQAAAAAABbv///8MQWN0aW9uVHlwZVYxAQAAAAd2YWx1ZV9fAAgCAAAAAAAAAAEFAAAABAAAAAlGAAAACUcAAACPWwEAAAAAAAG4////u////wAAAAABBgAAAAQAAAAJSQAAAAlKAAAAvWABAAAAAAABtf///7v///8AAAAAAQcAAAAEAAAACUwAAAAJTQAAADZlAQAAAAAAAbL///+7////AAAAAAEIAAAABAAAAAlPAAAACVAAAABrawEAAAAAAAGv////u////wAAAAABCQAAAAQAAAAJUgAAAAlTAAAAzHABAAAAAAABrP///7v///8AAAAAAQoAAAAEAAAACVUAAAAJVgAAAFB3AQAAAAAAAan///+7////AAAAAAELAAAABAAAAAlYAAAACVkAAABdfQEAAAAAAAGm////u////wAAAAABDAAAAAQAAAAJWwAAAAlcAAAA0Z0BAAAAAAABo////7v///8AAAAAAQ0AAAAEAAAACV4AAAAJXwAAALihAQAAAAAAAaD///+7////AAAAAAEOAAAABAAAAAlhAAAACWIAAAANpAEAAAAAAAGd////u////wAAAAABDwAAAAQAAAAJZAAAAAllAAAAAK4BAAAAAAABmv///7v///8AAAAAARAAAAAEAAAACWcAAAAJaAAAAAPLAQAAAAAAAZf///+7////AAAAAAERAAAABAAAAAlqAAAACWsAAAAW1AEAAAAAAAGU////u////wAAAAABEgAAAAQAAAAJbQAAAAluAAAADPkBAAAAAAABkf///7v///8AAAAAARMAAAAEAAAACXAAAAAJcQAAAKv7AQAAAAAAAY7///+7////AAAAAAEUAAAABAAAAAlzAAAACXQAAACH/gEAAAAAAAGL////u////wAAAAABFQAAAAQAAAAJdgAAAAl3AAAAigACAAAAAAABiP///7v///8AAAAAARYAAAAEAAAACXkAAAAJegAAAKcFAgAAAAAAAYX///+7////AAAAAAEXAAAABAAAAAl8AAAACX0AAAAiEwIAAAAAAAGC////u////wAAAAABGAAAAAQAAAAJfwAAAAmAAAAAhRkCAAAAAAABf////7v///8AAAAAARkAAAAEAAAACYIAAAAJgwAAAEggAgAAAAAAAXz///+7////AAAAAAEaAAAABAAAAAmFAAAACYYAAAAHQwIAAAAAAAF5////u////wAAAAABGwAAAAQAAAAJiAAAAAmJAAAAK0cCAAAAAAABdv///7v///8AAAAAARwAAAAEAAAACYsAAAAJjAAAANNKAgAAAAAAAXP///+7////AAAAAAEdAAAABAAAAAmOAAAACY8AAAAAUQIAAAAAAAFw////u////wAAAAABHgAAAAQAAAAJkQAAAAmSAAAArFQCAAAAAAABbf///7v///8AAAAAAR8AAAAEAAAACZQAAAAJlQAAAH1cAgAAAAAAAWr///+7////AAAAAAEgAAAABAAAAAmXAAAACZgAAAC4ZwIAAAAAAAFn////u////wAAAAABIQAAAAQAAAAJmgAAAAmbAAAAfdACAAAAAAABZP///7v///8AAAAAASIAAAAEAAAACZ0AAAAJngAAABvYAgAAAAAAAWH///+7////AAAAAAEjAAAABAAAAAmgAAAACaEAAADS3AIAAAAAAAFe////u////wAAAAABJAAAAAQAAAAJowAAAAmkAAAAd/QCAAAAAAABW////7v///8AAAAAASUAAAAEAAAACaYAAAAJpwAAAD/4AgAAAAAAAVj///+7////AAAAAAEmAAAABAAAAAmpAAAACaoAAACb/QIAAAAAAAFV////u////wAAAAABJwAAAAQAAAAJrAAAAAmtAAAAFwMDAAAAAAABUv///7v///8AAAAAASgAAAAEAAAACa8AAAAJsAAAANMGAwAAAAAAAU////+7////AAAAAAEpAAAABAAAAAmyAAAACbMAAACQCQMAAAAAAAFM////u////wAAAAABKgAAAAQAAAAJtQAAAAm2AAAAVw0DAAAAAAABSf///7v///8AAAAAASsAAAAEAAAACbgAAAAJuQAAAI4pAwAAAAAAAUb///+7////AAAAAAEsAAAABAAAAAm7AAAACbwAAACtMAMAAAAAAAFD////u////wAAAAABLQAAAAQAAAAJvgAAAAm/AAAATDMDAAAAAAABQP///7v///8AAAAAAS4AAAAEAAAACcEAAAAJwgAAAB82AwAAAAAAAT3///+7////AAAAAAEvAAAABAAAAAnEAAAACcUAAAAuPgMAAAAAAAE6////u////wAAAAABMAAAAAQAAAAJxwAAAAnIAAAArUADAAAAAAABN////7v///8AAAAAATEAAAAEAAAACcoAAAAJywAAAAJIAwAAAAAAATT///+7////AAAAAAEyAAAABAAAAAnNAAAACc4AAACzTAMAAAAAAAEx////u////wAAAAABMwAAAAQAAAAJ0AAAAAnRAAAALmkDAAAAAAABLv///7v///8AAAAAATQAAAAEAAAACdMAAAAJ1AAAAGxwAwAAAAAAASv///+7////AAAAAAE1AAAABAAAAAnWAAAACdcAAACdcwMAAAAAAAEo////u////wAAAAABNgAAAAQAAAAJ2QAAAAnaAAAAdHoDAAAAAAABJf///7v///8AAAAAATcAAAAEAAAACdwAAAAJ3QAAABV/AwAAAAAAASL///+7////AAAAAAE4AAAABAAAAAnfAAAACeAAAADQmgMAAAAAAAEf////u////wAAAAABOQAAAAQAAAAJ4gAAAAnjAAAAqJ4DAAAAAAABHP///7v///8AAAAAAToAAAAEAAAACeUAAAAJ5gAAAKihAwAAAAAAARn///+7////AAAAAAE7AAAABAAAAAnoAAAACekAAAB6qAMAAAAAAAEW////u////wAAAAABPAAAAAQAAAAJ6wAAAAnsAAAAg6oDAAAAAAABE////7v///8AAAAAAT0AAAAEAAAACe4AAAAJ7wAAAJ+tAwAAAAAAARD///+7////AAAAAAE+AAAABAAAAAnxAAAACfIAAADYsQMAAAAAAAEN////u////wAAAAABPwAAAAQAAAAJ9AAAAAn1AAAAWLYDAAAAAAABCv///7v///8AAAAAAUAAAAAEAAAACfcAAAAJ+AAAAAG6AwAAAAAAAQf///+7////AAAAAAFBAAAABAAAAAn6AAAACfsAAABrvwMAAAAAAAEE////u////wAAAAABQgAAAAQAAAAJ/QAAAAn+AAAAl8UDAAAAAAABAf///7v///8AAAAABUMAAAAPUGVuQXR0cmlidXRlc1YxCgAAAAdfY29sb3JBB19jb2xvclIHX2NvbG9yRwdfY29sb3JCCkZpdFRvQ3VydmUGSGVpZ2h0Dklnbm9yZVByZXNzdXJlDUlzSGlnaGxpZ2h0ZXIFU2hhcGUFV2lkdGgAAAAAAAAAAAQAAgICAgEGAQEMQnJ1c2hTaGFwZVYxAgAAAAYCAAAA/wAAAAAAAAAAAAAIQAAABQD///8MQnJ1c2hTaGFwZVYxAQAAAAd2YWx1ZV9fAAgCAAAAAQAAAAAAAAAAAAhABUQAAAAKSW5rVHJhY2VWMQMAAAANTGlzdGAxK19pdGVtcwxMaXN0YDErX3NpemUPTGlzdGAxK192ZXJzaW9uBAAAGFNoYXJlZC5JbmtpbmcuSW5rUG9pbnRbXQIAAAAICAIAAAAJAQEAAE4AAABOAAAAAUYAAABDAAAA/wAAAAAAAAAAAAAIQAAAAf7+//8A////AQAAAAAAAAAAAAhAAUcAAABEAAAACQMBAABWAAAAVgAAAAFJAAAAQwAAAP8AAAAAAAAAAAAACEAAAAH8/v//AP///wEAAAAAAAAAAAAIQAFKAAAARAAAAAkFAQAATAAAAEwAAAABTAAAAEMAAAD/AAAAAAAAAAAAAAhAAAAB+v7//wD///8BAAAAAAAAAAAACEABTQAAAEQAAAAJBwEAAFIAAABSAAAAAU8AAABDAAAA/wAAAAAAAAAAAAAIQAAAAfj+//8A////AQAAAAAAAAAAAAhAAVAAAABEAAAACQkBAABTAAAAUwAAAAFSAAAAQwAAAP8AAAAAAAAAAAAACEAAAAH2/v//AP///wEAAAAAAAAAAAAIQAFTAAAARAAAAAkLAQAAcgAAAHIAAAABVQAAAEMAAAD/AAAAAAAAAAAAAAhAAAAB9P7//wD///8BAAAAAAAAAAAACEABVgAAAEQAAAAJDQEAAGoAAABqAAAAAVgAAABDAAAA/wAAAAAAAAAAAAAIQAAAAfL+//8A////AQAAAAAAAAAAAAhAAVkAAABEAAAACQ8BAACBAAAAgQAAAAFbAAAAQwAAAP8AAAAAAAAAAAAACEAAAAHw/v//AP///wEAAAAAAAAAAAAIQAFcAAAARAAAAAkRAQAAIQAAACEAAAABXgAAAEMAAAD/AAAAAAAAAAAAAAhAAAAB7v7//wD///8BAAAAAAAAAAAACEABXwAAAEQAAAAJEwEAABkAAAAZAAAAAWEAAABDAAAA/wAAAAAAAAAAAAAIQAAAAez+//8A////AQAAAAAAAAAAAAhAAWIAAABEAAAACRUBAAB7AAAAewAAAAFkAAAAQwAAAP8AAAAAAAAAAAAACEAAAAHq/v//AP///wEAAAAAAAAAAAAIQAFlAAAARAAAAAkXAQAAMQAAADEAAAABZwAAAEMAAAD/AAAAAAAAAAAAAAhAAAAB6P7//wD///8BAAAAAAAAAAAACEABaAAAAEQAAAAJGQEAAG4AAABuAAAAAWoAAABDAAAA/wAAAAAAAAAAAAAIQAAAAeb+//8A////AQAAAAAAAAAAAAhAAWsAAABEAAAACRsBAAAdAAAAHQAAAAFtAAAAQwAAAP8AAAAAAAAAAAAACEAAAAHk/v//AP///wEAAAAAAAAAAAAIQAFuAAAARAAAAAkdAQAACQAAAAkAAAABcAAAAEMAAAD/AAAAAAAAAAAAAAhAAAAB4v7//wD///8BAAAAAAAAAAAACEABcQAAAEQAAAAJHwEAABoAAAAaAAAAAXMAAABDAAAA/wAAAAAAAAAAAAAIQAAAAeD+//8A////AQAAAAAAAAAAAAhAAXQAAABEAAAACSEBAAAdAAAAHQAAAAF2AAAAQwAAAP8AAAAAAAAAAAAACEAAAAHe/v//AP///wEAAAAAAAAAAAAIQAF3AAAARAAAAAkjAQAAXQAAAF0AAAABeQAAAEMAAAD/AAAAAAAAAAAAAAhAAAAB3P7//wD///8BAAAAAAAAAAAACEABegAAAEQAAAAJJQEAADsAAAA7AAAAAXwAAABDAAAA/wAAAAAAAAAAAAAIQAAAAdr+//8A////AQAAAAAAAAAAAAhAAX0AAABEAAAACScBAABSAAAAUgAAAAF/AAAAQwAAAP8AAAAAAAAAAAAACEAAAAHY/v//AP///wEAAAAAAAAAAAAIQAGAAAAARAAAAAkpAQAACwAAAAsAAAABggAAAEMAAAD/AAAAAAAAAAAAAAhAAAAB1v7//wD///8BAAAAAAAAAAAACEABgwAAAEQAAAAJKwEAABsAAAAbAAAAAYUAAABDAAAA/wAAAAAAAAAAAAAIQAAAAdT+//8A////AQAAAAAAAAAAAAhAAYYAAABEAAAACS0BAAAfAAAAHwAAAAGIAAAAQwAAAP8AAAAAAAAAAAAACEAAAAHS/v//AP///wEAAAAAAAAAAAAIQAGJAAAARAAAAAkvAQAAIgAAACIAAAABiwAAAEMAAAD/AAAAAAAAAAAAAAhAAAAB0P7//wD///8BAAAAAAAAAAAACEABjAAAAEQAAAAJMQEAAG8AAABvAAAAAY4AAABDAAAA/wAAAAAAAAAAAAAIQAAAAc7+//8A////AQAAAAAAAAAAAAhAAY8AAABEAAAACTMBAAA3AAAANwAAAAGRAAAAQwAAAP8AAAAAAAAAAAAACEAAAAHM/v//AP///wEAAAAAAAAAAAAIQAGSAAAARAAAAAk1AQAAEwAAABMAAAABlAAAAEMAAAD/AAAAAAAAAAAAAAhAAAAByv7//wD///8BAAAAAAAAAAAACEABlQAAAEQAAAAJNwEAADEAAAAxAAAAAZcAAABDAAAA/wAAAAAAAAAAAAAIQAAAAcj+//8A////AQAAAAAAAAAAAAhAAZgAAABEAAAACTkBAAAMAAAADAAAAAGaAAAAQwAAAP8AAAAAAAAAAAAACEAAAAHG/v//AP///wEAAAAAAAAAAAAIQAGbAAAARAAAAAk7AQAAgAAAAIAAAAABnQAAAEMAAAD/AAAAAAAAAAAAAAhAAAABxP7//wD///8BAAAAAAAAAAAACEABngAAAEQAAAAJPQEAAEQAAABEAAAAAaAAAABDAAAA/wAAAAAAAAAAAAAIQAAAAcL+//8A////AQAAAAAAAAAAAAhAAaEAAABEAAAACT8BAACTAAAAkwAAAAGjAAAAQwAAAP8AAAAAAAAAAAAACEAAAAHA/v//AP///wEAAAAAAAAAAAAIQAGkAAAARAAAAAlBAQAANAAAADQAAAABpgAAAEMAAAD/AAAAAAAAAAAAAAhAAAABvv7//wD///8BAAAAAAAAAAAACEABpwAAAEQAAAAJQwEAAB0AAAAdAAAAAakAAABDAAAA/wAAAAAAAAAAAAAIQAAAAbz+//8A////AQAAAAAAAAAAAAhAAaoAAABEAAAACUUBAAAsAAAALAAAAAGsAAAAQwAAAP8AAAAAAAAAAAAACEAAAAG6/v//AP///wEAAAAAAAAAAAAIQAGtAAAARAAAAAlHAQAABgAAAAYAAAABrwAAAEMAAAD/AAAAAAAAAAAAAAhAAAABuP7//wD///8BAAAAAAAAAAAACEABsAAAAEQAAAAJSQEAAAYAAAAGAAAAAbIAAABDAAAA/wAAAAAAAAAAAAAIQAAAAbb+//8A////AQAAAAAAAAAAAAhAAbMAAABEAAAACUsBAAAUAAAAFAAAAAG1AAAAQwAAAP8AAAAAAAAAAAAACEAAAAG0/v//AP///wEAAAAAAAAAAAAIQAG2AAAARAAAAAlNAQAAEgAAABIAAAABuAAAAEMAAAD/AAAAAAAAAAAAAAhAAAABsv7//wD///8BAAAAAAAAAAAACEABuQAAAEQAAAAJTwEAAE0AAABNAAAAAbsAAABDAAAA/wAAAAAAAAAAAAAIQAAAAbD+//8A////AQAAAAAAAAAAAAhAAbwAAABEAAAACVEBAAAhAAAAIQAAAAG+AAAAQwAAAP8AAAAAAAAAAAAACEAAAAGu/v//AP///wEAAAAAAAAAAAAIQAG/AAAARAAAAAlTAQAAIwAAACMAAAABwQAAAEMAAAD/AAAAAAAAAAAAAAhAAAABrP7//wD///8BAAAAAAAAAAAACEABwgAAAEQAAAAJVQEAAHIAAAByAAAAAcQAAABDAAAA/wAAAAAAAAAAAAAIQAAAAar+//8A////AQAAAAAAAAAAAAhAAcUAAABEAAAACVcBAAAVAAAAFQAAAAHHAAAAQwAAAP8AAAAAAAAAAAAACEAAAAGo/v//AP///wEAAAAAAAAAAAAIQAHIAAAARAAAAAlZAQAATgAAAE4AAAABygAAAEMAAAD/AAAAAAAAAAAAAAhAAAABpv7//wD///8BAAAAAAAAAAAACEABywAAAEQAAAAJWwEAADoAAAA6AAAAAc0AAABDAAAA/wAAAAAAAAAAAAAIQAAAAaT+//8A////AQAAAAAAAAAAAAhAAc4AAABEAAAACV0BAAARAAAAEQAAAAHQAAAAQwAAAP8AAAAAAAAAAAAACEAAAAGi/v//AP///wEAAAAAAAAAAAAIQAHRAAAARAAAAAlfAQAAUAAAAFAAAAAB0wAAAEMAAAD/AAAAAAAAAAAAAAhAAAABoP7//wD///8BAAAAAAAAAAAACEAB1AAAAEQAAAAJYQEAACEAAAAhAAAAAdYAAABDAAAA/wAAAAAAAAAAAAAIQAAAAZ7+//8A////AQAAAAAAAAAAAAhAAdcAAABEAAAACWMBAABxAAAAcQAAAAHZAAAAQwAAAP8AAAAAAAAAAAAACEAAAAGc/v//AP///wEAAAAAAAAAAAAIQAHaAAAARAAAAAllAQAALgAAAC4AAAAB3AAAAEMAAAD/AAAAAAAAAAAAAAhAAAABmv7//wD///8BAAAAAAAAAAAACEAB3QAAAEQAAAAJZwEAAEgAAABIAAAAAd8AAABDAAAA/wAAAAAAAAAAAAAIQAAAAZj+//8A////AQAAAAAAAAAAAAhAAeAAAABEAAAACWkBAAAiAAAAIgAAAAHiAAAAQwAAAP8AAAAAAAAAAAAACEAAAAGW/v//AP///wEAAAAAAAAAAAAIQAHjAAAARAAAAAlrAQAAHwAAAB8AAAAB5QAAAEMAAAD/AAAAAAAAAAAAAAhAAAABlP7//wD///8BAAAAAAAAAAAACEAB5gAAAEQAAAAJbQEAAIYAAACGAAAAAegAAABDAAAA/wAAAAAAAAAAAAAIQAAAAZL+//8A////AQAAAAAAAAAAAAhAAekAAABEAAAACW8BAAAbAAAAGwAAAAHrAAAAQwAAAP8AAAAAAAAAAAAACEAAAAGQ/v//AP///wEAAAAAAAAAAAAIQAHsAAAARAAAAAlxAQAAOQAAADkAAAAB7gAAAEMAAAD/AAAAAAAAAAAAAAhAAAABjv7//wD///8BAAAAAAAAAAAACEAB7wAAAEQAAAAJcwEAADkAAAA5AAAAAfEAAABDAAAA/wAAAAAAAAAAAAAIQAAAAYz+//8A////AQAAAAAAAAAAAAhAAfIAAABEAAAACXUBAAA5AAAAOQAAAAH0AAAAQwAAAP8AAAAAAAAAAAAACEAAAAGK/v//AP///wEAAAAAAAAAAAAIQAH1AAAARAAAAAl3AQAAEQAAABEAAAAB9wAAAEMAAAD/AAAAAAAAAAAAAAhAAAABiP7//wD///8BAAAAAAAAAAAACEAB+AAAAEQAAAAJeQEAAEMAAABDAAAAAfoAAABDAAAA/wAAAAAAAAAAAAAIQAAAAYb+//8A////AQAAAAAAAAAAAAhAAfsAAABEAAAACXsBAAAIAAAACAAAAAH9AAAAQwAAAP8AAAAAAAAAAAAACEAAAAGE/v//AP///wEAAAAAAAAAAAAIQAH+AAAARAAAAAl9AQAAFAAAABQAAAAHAQEAAAABAAAAgAAAAAQKSW5rUG9pbnRWMQIAAAAJfgEAAAl/AQAACYABAAAJgQEAAAmCAQAACYMBAAAJhAEAAAmFAQAACYYBAAAJhwEAAAmIAQAACYkBAAAJigEAAAmLAQAACYwBAAAJjQEAAAmOAQAACY8BAAAJkAEAAAmRAQAACZIBAAAJkwEAAAmUAQAACZUBAAAJlgEAAAmXAQAACZgBAAAJmQEAAAmaAQAACZsBAAAJnAEAAAmdAQAACZ4BAAAJnwEAAAmgAQAACaEBAAAJogEAAAmjAQAACaQBAAAJpQEAAAmmAQAACacBAAAJqAEAAAmpAQAACaoBAAAJqwEAAAmsAQAACa0BAAAJrgEAAAmvAQAACbABAAAJsQEAAAmyAQAACbMBAAAJtAEAAAm1AQAACbYBAAAJtwEAAAm4AQAACbkBAAAJugEAAAm7AQAACbwBAAAJvQEAAAm+AQAACb8BAAAJwAEAAAnBAQAACcIBAAAJwwEAAAnEAQAACcUBAAAJxgEAAAnHAQAACcgBAAAJyQEAAAnKAQAACcsBAAANMgcDAQAAAAEAAACAAAAABApJbmtQb2ludFYxAgAAAAnMAQAACc0BAAAJzgEAAAnPAQAACdABAAAJ0QEAAAnSAQAACdMBAAAJ1AEAAAnVAQAACdYBAAAJ1wEAAAnYAQAACdkBAAAJ2gEAAAnbAQAACdwBAAAJ3QEAAAneAQAACd8BAAAJ4AEAAAnhAQAACeIBAAAJ4wEAAAnkAQAACeUBAAAJ5gEAAAnnAQAACegBAAAJ6QEAAAnqAQAACesBAAAJ7AEAAAntAQAACe4BAAAJ7wEAAAnwAQAACfEBAAAJ8gEAAAnzAQAACfQBAAAJ9QEAAAn2AQAACfcBAAAJ+AEAAAn5AQAACfoBAAAJ+wEAAAn8AQAACf0BAAAJ/gEAAAn/AQAACQACAAAJAQIAAAkCAgAACQMCAAAJBAIAAAkFAgAACQYCAAAJBwIAAAkIAgAACQkCAAAJCgIAAAkLAgAACQwCAAAJDQIAAAkOAgAACQ8CAAAJEAIAAAkRAgAACRICAAAJEwIAAAkUAgAACRUCAAAJFgIAAAkXAgAACRgCAAAJGQIAAAkaAgAACRsCAAAJHAIAAAkdAgAACR4CAAAJHwIAAAkgAgAACSECAAANKgcFAQAAAAEAAACAAAAABApJbmtQb2ludFYxAgAAAAkiAgAACSMCAAAJJAIAAAklAgAACSYCAAAJJwIAAAkoAgAACSkCAAAJKgIAAAkrAgAACSwCAAAJLQIAAAkuAgAACS8CAAAJMAIAAAkxAgAACTICAAAJMwIAAAk0AgAACTUCAAAJNgIAAAk3AgAACTgCAAAJOQIAAAk6AgAACTsCAAAJPAIAAAk9AgAACT4CAAAJPwIAAAlAAgAACUECAAAJQgIAAAlDAgAACUQCAAAJRQIAAAlGAgAACUcCAAAJSAIAAAlJAgAACUoCAAAJSwIAAAlMAgAACU0CAAAJTgIAAAlPAgAACVACAAAJUQIAAAlSAgAACVMCAAAJVAIAAAlVAgAACVYCAAAJVwIAAAlYAgAACVkCAAAJWgIAAAlbAgAACVwCAAAJXQIAAAleAgAACV8CAAAJYAIAAAlhAgAACWICAAAJYwIAAAlkAgAACWUCAAAJZgIAAAlnAgAACWgCAAAJaQIAAAlqAgAACWsCAAAJbAIAAAltAgAADTQHBwEAAAABAAAAgAAAAAQKSW5rUG9pbnRWMQIAAAAJbgIAAAlvAgAACXACAAAJcQIAAAlyAgAACXMCAAAJdAIAAAl1AgAACXYCAAAJdwIAAAl4AgAACXkCAAAJegIAAAl7AgAACXwCAAAJfQIAAAl+AgAACX8CAAAJgAIAAAmBAgAACYICAAAJgwIAAAmEAgAACYUCAAAJhgIAAAmHAgAACYgCAAAJiQIAAAmKAgAACYsCAAAJjAIAAAmNAgAACY4CAAAJjwIAAAmQAgAACZECAAAJkgIAAAmTAgAACZQCAAAJlQIAAAmWAgAACZcCAAAJmAIAAAmZAgAACZoCAAAJmwIAAAmcAgAACZ0CAAAJngIAAAmfAgAACaACAAAJoQIAAAmiAgAACaMCAAAJpAIAAAmlAgAACaYCAAAJpwIAAAmoAgAACakCAAAJqgIAAAmrAgAACawCAAAJrQIAAAmuAgAACa8CAAAJsAIAAAmxAgAACbICAAAJswIAAAm0AgAACbUCAAAJtgIAAAm3AgAACbgCAAAJuQIAAAm6AgAACbsCAAAJvAIAAAm9AgAACb4CAAAJvwIAAA0uBwkBAAAAAQAAAIAAAAAECklua1BvaW50VjECAAAACcACAAAJwQIAAAnCAgAACcMCAAAJxAIAAAnFAgAACcYCAAAJxwIAAAnIAgAACckCAAAJygIAAAnLAgAACcwCAAAJzQIAAAnOAgAACc8CAAAJ0AIAAAnRAgAACdICAAAJ0wIAAAnUAgAACdUCAAAJ1gIAAAnXAgAACdgCAAAJ2QIAAAnaAgAACdsCAAAJ3AIAAAndAgAACd4CAAAJ3wIAAAngAgAACeECAAAJ4gIAAAnjAgAACeQCAAAJ5QIAAAnmAgAACecCAAAJ6AIAAAnpAgAACeoCAAAJ6wIAAAnsAgAACe0CAAAJ7gIAAAnvAgAACfACAAAJ8QIAAAnyAgAACfMCAAAJ9AIAAAn1AgAACfYCAAAJ9wIAAAn4AgAACfkCAAAJ+gIAAAn7AgAACfwCAAAJ/QIAAAn+AgAACf8CAAAJAAMAAAkBAwAACQIDAAAJAwMAAAkEAwAACQUDAAAJBgMAAAkHAwAACQgDAAAJCQMAAAkKAwAACQsDAAAJDAMAAAkNAwAACQ4DAAAJDwMAAAkQAwAACREDAAAJEgMAAA0tBwsBAAAAAQAAAIAAAAAECklua1BvaW50VjECAAAACRMDAAAJFAMAAAkVAwAACRYDAAAJFwMAAAkYAwAACRkDAAAJGgMAAAkbAwAACRwDAAAJHQMAAAkeAwAACR8DAAAJIAMAAAkhAwAACSIDAAAJIwMAAAkkAwAACSUDAAAJJgMAAAknAwAACSgDAAAJKQMAAAkqAwAACSsDAAAJLAMAAAktAwAACS4DAAAJLwMAAAkwAwAACTEDAAAJMgMAAAkzAwAACTQDAAAJNQMAAAk2AwAACTcDAAAJOAMAAAk5AwAACToDAAAJOwMAAAk8AwAACT0DAAAJPgMAAAk/AwAACUADAAAJQQMAAAlCAwAACUMDAAAJRAMAAAlFAwAACUYDAAAJRwMAAAlIAwAACUkDAAAJSgMAAAlLAwAACUwDAAAJTQMAAAlOAwAACU8DAAAJUAMAAAlRAwAACVIDAAAJUwMAAAlUAwAACVUDAAAJVgMAAAlXAwAACVgDAAAJWQMAAAlaAwAACVsDAAAJXAMAAAldAwAACV4DAAAJXwMAAAlgAwAACWEDAAAJYgMAAAljAwAACWQDAAAJZQMAAAlmAwAACWcDAAAJaAMAAAlpAwAACWoDAAAJawMAAAlsAwAACW0DAAAJbgMAAAlvAwAACXADAAAJcQMAAAlyAwAACXMDAAAJdAMAAAl1AwAACXYDAAAJdwMAAAl4AwAACXkDAAAJegMAAAl7AwAACXwDAAAJfQMAAAl+AwAACX8DAAAJgAMAAAmBAwAACYIDAAAJgwMAAAmEAwAADQ4HDQEAAAABAAAAgAAAAAQKSW5rUG9pbnRWMQIAAAAJhQMAAAmGAwAACYcDAAAJiAMAAAmJAwAACYoDAAAJiwMAAAmMAwAACY0DAAAJjgMAAAmPAwAACZADAAAJkQMAAAmSAwAACZMDAAAJlAMAAAmVAwAACZYDAAAJlwMAAAmYAwAACZkDAAAJmgMAAAmbAwAACZwDAAAJnQMAAAmeAwAACZ8DAAAJoAMAAAmhAwAACaIDAAAJowMAAAmkAwAACaUDAAAJpgMAAAmnAwAACagDAAAJqQMAAAmqAwAACasDAAAJrAMAAAmtAwAACa4DAAAJrwMAAAmwAwAACbEDAAAJsgMAAAmzAwAACbQDAAAJtQMAAAm2AwAACbcDAAAJuAMAAAm5AwAACboDAAAJuwMAAAm8AwAACb0DAAAJvgMAAAm/AwAACcADAAAJwQMAAAnCAwAACcMDAAAJxAMAAAnFAwAACcYDAAAJxwMAAAnIAwAACckDAAAJygMAAAnLAwAACcwDAAAJzQMAAAnOAwAACc8DAAAJ0AMAAAnRAwAACdIDAAAJ0wMAAAnUAwAACdUDAAAJ1gMAAAnXAwAACdgDAAAJ2QMAAAnaAwAACdsDAAAJ3AMAAAndAwAACd4DAAAJ3wMAAAngAwAACeEDAAAJ4gMAAAnjAwAACeQDAAAJ5QMAAAnmAwAACecDAAAJ6AMAAAnpAwAACeoDAAAJ6wMAAAnsAwAACe0DAAAJ7gMAAA0WBw8BAAAAAQAAAAABAAAECklua1BvaW50VjECAAAACe8DAAAJ8AMAAAnxAwAACfIDAAAJ8wMAAAn0AwAACfUDAAAJ9gMAAAn3AwAACfgDAAAJ+QMAAAn6AwAACfsDAAAJ/AMAAAn9AwAACf4DAAAJ/wMAAAkABAAACQEEAAAJAgQAAAkDBAAACQQEAAAJBQQAAAkGBAAACQcEAAAJCAQAAAkJBAAACQoEAAAJCwQAAAkMBAAACQ0EAAAJDgQAAAkPBAAACRAEAAAJEQQAAAkSBAAACRMEAAAJFAQAAAkVBAAACRYEAAAJFwQAAAkYBAAACRkEAAAJGgQAAAkbBAAACRwEAAAJHQQAAAkeBAAACR8EAAAJIAQAAAkhBAAACSIEAAAJIwQAAAkkBAAACSUEAAAJJgQAAAknBAAACSgEAAAJKQQAAAkqBAAACSsEAAAJLAQAAAktBAAACS4EAAAJLwQAAAkwBAAACTEEAAAJMgQAAAkzBAAACTQEAAAJNQQAAAk2BAAACTcEAAAJOAQAAAk5BAAACToEAAAJOwQAAAk8BAAACT0EAAAJPgQAAAk/BAAACUAEAAAJQQQAAAlCBAAACUMEAAAJRAQAAAlFBAAACUYEAAAJRwQAAAlIBAAACUkEAAAJSgQAAAlLBAAACUwEAAAJTQQAAAlOBAAACU8EAAAJUAQAAAlRBAAACVIEAAAJUwQAAAlUBAAACVUEAAAJVgQAAAlXBAAACVgEAAAJWQQAAAlaBAAACVsEAAAJXAQAAAldBAAACV4EAAAJXwQAAAlgBAAACWEEAAAJYgQAAAljBAAACWQEAAAJZQQAAAlmBAAACWcEAAAJaAQAAAlpBAAACWoEAAAJawQAAAlsBAAACW0EAAAJbgQAAAlvBAAADX8HEQEAAAABAAAAQAAAAAQKSW5rUG9pbnRWMQIAAAAJcAQAAAlxBAAACXIEAAAJcwQAAAl0BAAACXUEAAAJdgQAAAl3BAAACXgEAAAJeQQAAAl6BAAACXsEAAAJfAQAAAl9BAAACX4EAAAJfwQAAAmABAAACYEEAAAJggQAAAmDBAAACYQEAAAJhQQAAAmGBAAACYcEAAAJiAQAAAmJBAAACYoEAAAJiwQAAAmMBAAACY0EAAAJjgQAAAmPBAAACZAEAAANHwcTAQAAAAEAAAAgAAAABApJbmtQb2ludFYxAgAAAAmRBAAACZIEAAAJkwQAAAmUBAAACZUEAAAJlgQAAAmXBAAACZgEAAAJmQQAAAmaBAAACZsEAAAJnAQAAAmdBAAACZ4EAAAJnwQAAAmgBAAACaEEAAAJogQAAAmjBAAACaQEAAAJpQQAAAmmBAAACacEAAAJqAQAAAmpBAAADQcHFQEAAAABAAAAgAAAAAQKSW5rUG9pbnRWMQIAAAAJqgQAAAmrBAAACawEAAAJrQQAAAmuBAAACa8EAAAJsAQAAAmxBAAACbIEAAAJswQAAAm0BAAACbUEAAAJtgQAAAm3BAAACbgEAAAJuQQAAAm6BAAACbsEAAAJvAQAAAm9BAAACb4EAAAJvwQAAAnABAAACcEEAAAJwgQAAAnDBAAACcQEAAAJxQQAAAnGBAAACccEAAAJyAQAAAnJBAAACcoEAAAJywQAAAnMBAAACc0EAAAJzgQAAAnPBAAACdAEAAAJ0QQAAAnSBAAACdMEAAAJ1AQAAAnVBAAACdYEAAAJ1wQAAAnYBAAACdkEAAAJ2gQAAAnbBAAACdwEAAAJ3QQAAAneBAAACd8EAAAJ4AQAAAnhBAAACeIEAAAJ4wQAAAnkBAAACeUEAAAJ5gQAAAnnBAAACegEAAAJ6QQAAAnqBAAACesEAAAJ7AQAAAntBAAACe4EAAAJ7wQAAAnwBAAACfEEAAAJ8gQAAAnzBAAACfQEAAAJ9QQAAAn2BAAACfcEAAAJ+AQAAAn5BAAACfoEAAAJ+wQAAAn8BAAACf0EAAAJ/gQAAAn/BAAACQAFAAAJAQUAAAkCBQAACQMFAAAJBAUAAAkFBQAACQYFAAAJBwUAAAkIBQAACQkFAAAJCgUAAAkLBQAACQwFAAAJDQUAAAkOBQAACQ8FAAAJEAUAAAkRBQAACRIFAAAJEwUAAAkUBQAACRUFAAAJFgUAAAkXBQAACRgFAAAJGQUAAAkaBQAACRsFAAAJHAUAAAkdBQAACR4FAAAJHwUAAAkgBQAACSEFAAAJIgUAAAkjBQAACSQFAAANBQcXAQAAAAEAAABAAAAABApJbmtQb2ludFYxAgAAAAklBQAACSYFAAAJJwUAAAkoBQAACSkFAAAJKgUAAAkrBQAACSwFAAAJLQUAAAkuBQAACS8FAAAJMAUAAAkxBQAACTIFAAAJMwUAAAk0BQAACTUFAAAJNgUAAAk3BQAACTgFAAAJOQUAAAk6BQAACTsFAAAJPAUAAAk9BQAACT4FAAAJPwUAAAlABQAACUEFAAAJQgUAAAlDBQAACUQFAAAJRQUAAAlGBQAACUcFAAAJSAUAAAlJBQAACUoFAAAJSwUAAAlMBQAACU0FAAAJTgUAAAlPBQAACVAFAAAJUQUAAAlSBQAACVMFAAAJVAUAAAlVBQAADQ8HGQEAAAABAAAAgAAAAAQKSW5rUG9pbnRWMQIAAAAJVgUAAAlXBQAACVgFAAAJWQUAAAlaBQAACVsFAAAJXAUAAAldBQAACV4FAAAJXwUAAAlgBQAACWEFAAAJYgUAAAljBQAACWQFAAAJZQUAAAlmBQAACWcFAAAJaAUAAAlpBQAACWoFAAAJawUAAAlsBQAACW0FAAAJbgUAAAlvBQAACXAFAAAJcQUAAAlyBQAACXMFAAAJdAUAAAl1BQAACXYFAAAJdwUAAAl4BQAACXkFAAAJegUAAAl7BQAACXwFAAAJfQUAAAl+BQAACX8FAAAJgAUAAAmBBQAACYIFAAAJgwUAAAmEBQAACYUFAAAJhgUAAAmHBQAACYgFAAAJiQUAAAmKBQAACYsFAAAJjAUAAAmNBQAACY4FAAAJjwUAAAmQBQAACZEFAAAJkgUAAAmTBQAACZQFAAAJlQUAAAmWBQAACZcFAAAJmAUAAAmZBQAACZoFAAAJmwUAAAmcBQAACZ0FAAAJngUAAAmfBQAACaAFAAAJoQUAAAmiBQAACaMFAAAJpAUAAAmlBQAACaYFAAAJpwUAAAmoBQAACakFAAAJqgUAAAmrBQAACawFAAAJrQUAAAmuBQAACa8FAAAJsAUAAAmxBQAACbIFAAAJswUAAAm0BQAACbUFAAAJtgUAAAm3BQAACbgFAAAJuQUAAAm6BQAACbsFAAAJvAUAAAm9BQAACb4FAAAJvwUAAAnABQAACcEFAAAJwgUAAAnDBQAADRIHGwEAAAABAAAAIAAAAAQKSW5rUG9pbnRWMQIAAAAJxAUAAAnFBQAACcYFAAAJxwUAAAnIBQAACckFAAAJygUAAAnLBQAACcwFAAAJzQUAAAnOBQAACc8FAAAJ0AUAAAnRBQAACdIFAAAJ0wUAAAnUBQAACdUFAAAJ1gUAAAnXBQAACdgFAAAJ2QUAAAnaBQAACdsFAAAJ3AUAAAndBQAACd4FAAAJ3wUAAAngBQAADQMHHQEAAAABAAAAEAAAAAQKSW5rUG9pbnRWMQIAAAAJ4QUAAAniBQAACeMFAAAJ5AUAAAnlBQAACeYFAAAJ5wUAAAnoBQAACekFAAANBwcfAQAAAAEAAAAgAAAABApJbmtQb2ludFYxAgAAAAnqBQAACesFAAAJ7AUAAAntBQAACe4FAAAJ7wUAAAnwBQAACfEFAAAJ8gUAAAnzBQAACfQFAAAJ9QUAAAn2BQAACfcFAAAJ+AUAAAn5BQAACfoFAAAJ+wUAAAn8BQAACf0FAAAJ/gUAAAn/BQAACQAGAAAJAQYAAAkCBgAACQMGAAANBgchAQAAAAEAAAAgAAAABApJbmtQb2ludFYxAgAAAAkEBgAACQUGAAAJBgYAAAkHBgAACQgGAAAJCQYAAAkKBgAACQsGAAAJDAYAAAkNBgAACQ4GAAAJDwYAAAkQBgAACREGAAAJEgYAAAkTBgAACRQGAAAJFQYAAAkWBgAACRcGAAAJGAYAAAkZBgAACRoGAAAJGwYAAAkcBgAACR0GAAAJHgYAAAkfBgAACSAGAAANAwcjAQAAAAEAAACAAAAABApJbmtQb2ludFYxAgAAAAkhBgAACSIGAAAJIwYAAAkkBgAACSUGAAAJJgYAAAknBgAACSgGAAAJKQYAAAkqBgAACSsGAAAJLAYAAAktBgAACS4GAAAJLwYAAAkwBgAACTEGAAAJMgYAAAkzBgAACTQGAAAJNQYAAAk2BgAACTcGAAAJOAYAAAk5BgAACToGAAAJOwYAAAk8BgAACT0GAAAJPgYAAAk/BgAACUAGAAAJQQYAAAlCBgAACUMGAAAJRAYAAAlFBgAACUYGAAAJRwYAAAlIBgAACUkGAAAJSgYAAAlLBgAACUwGAAAJTQYAAAlOBgAACU8GAAAJUAYAAAlRBgAACVIGAAAJUwYAAAlUBgAACVUGAAAJVgYAAAlXBgAACVgGAAAJWQYAAAlaBgAACVsGAAAJXAYAAAldBgAACV4GAAAJXwYAAAlgBgAACWEGAAAJYgYAAAljBgAACWQGAAAJZQYAAAlmBgAACWcGAAAJaAYAAAlpBgAACWoGAAAJawYAAAlsBgAACW0GAAAJbgYAAAlvBgAACXAGAAAJcQYAAAlyBgAACXMGAAAJdAYAAAl1BgAACXYGAAAJdwYAAAl4BgAACXkGAAAJegYAAAl7BgAACXwGAAAJfQYAAA0jByUBAAAAAQAAAEAAAAAECklua1BvaW50VjECAAAACX4GAAAJfwYAAAmABgAACYEGAAAJggYAAAmDBgAACYQGAAAJhQYAAAmGBgAACYcGAAAJiAYAAAmJBgAACYoGAAAJiwYAAAmMBgAACY0GAAAJjgYAAAmPBgAACZAGAAAJkQYAAAmSBgAACZMGAAAJlAYAAAmVBgAACZYGAAAJlwYAAAmYBgAACZkGAAAJmgYAAAmbBgAACZwGAAAJnQYAAAmeBgAACZ8GAAAJoAYAAAmhBgAACaIGAAAJowYAAAmkBgAACaUGAAAJpgYAAAmnBgAACagGAAAJqQYAAAmqBgAACasGAAAJrAYAAAmtBgAACa4GAAAJrwYAAAmwBgAACbEGAAAJsgYAAAmzBgAACbQGAAAJtQYAAAm2BgAACbcGAAAJuAYAAA0FBycBAAAAAQAAAIAAAAAECklua1BvaW50VjECAAAACbkGAAAJugYAAAm7BgAACbwGAAAJvQYAAAm+BgAACb8GAAAJwAYAAAnBBgAACcIGAAAJwwYAAAnEBgAACcUGAAAJxgYAAAnHBgAACcgGAAAJyQYAAAnKBgAACcsGAAAJzAYAAAnNBgAACc4GAAAJzwYAAAnQBgAACdEGAAAJ0gYAAAnTBgAACdQGAAAJ1QYAAAnWBgAACdcGAAAJ2AYAAAnZBgAACdoGAAAJ2wYAAAncBgAACd0GAAAJ3gYAAAnfBgAACeAGAAAJ4QYAAAniBgAACeMGAAAJ5AYAAAnlBgAACeYGAAAJ5wYAAAnoBgAACekGAAAJ6gYAAAnrBgAACewGAAAJ7QYAAAnuBgAACe8GAAAJ8AYAAAnxBgAACfIGAAAJ8wYAAAn0BgAACfUGAAAJ9gYAAAn3BgAACfgGAAAJ+QYAAAn6BgAACfsGAAAJ/AYAAAn9BgAACf4GAAAJ/wYAAAkABwAACQEHAAAJAgcAAAkDBwAACQQHAAAJBQcAAAkGBwAACQcHAAAJCAcAAAkJBwAACQoHAAANLgcpAQAAAAEAAAAQAAAABApJbmtQb2ludFYxAgAAAAkLBwAACQwHAAAJDQcAAAkOBwAACQ8HAAAJEAcAAAkRBwAACRIHAAAJEwcAAAkUBwAACRUHAAANBQcrAQAAAAEAAAAgAAAABApJbmtQb2ludFYxAgAAAAkWBwAACRcHAAAJGAcAAAkZBwAACRoHAAAJGwcAAAkcBwAACR0HAAAJHgcAAAkfBwAACSAHAAAJIQcAAAkiBwAACSMHAAAJJAcAAAklBwAACSYHAAAJJwcAAAkoBwAACSkHAAAJKgcAAAkrBwAACSwHAAAJLQcAAAkuBwAACS8HAAAJMAcAAA0FBy0BAAAAAQAAACAAAAAECklua1BvaW50VjECAAAACTEHAAAJMgcAAAkzBwAACTQHAAAJNQcAAAk2BwAACTcHAAAJOAcAAAk5BwAACToHAAAJOwcAAAk8BwAACT0HAAAJPgcAAAk/BwAACUAHAAAJQQcAAAlCBwAACUMHAAAJRAcAAAlFBwAACUYHAAAJRwcAAAlIBwAACUkHAAAJSgcAAAlLBwAACUwHAAAJTQcAAAlOBwAACU8HAAAKBy8BAAAAAQAAAEAAAAAECklua1BvaW50VjECAAAACVAHAAAJUQcAAAlSBwAACVMHAAAJVAcAAAlVBwAACVYHAAAJVwcAAAlYBwAACVkHAAAJWgcAAAlbBwAACVwHAAAJXQcAAAleBwAACV8HAAAJYAcAAAlhBwAACWIHAAAJYwcAAAlkBwAACWUHAAAJZgcAAAlnBwAACWgHAAAJaQcAAAlqBwAACWsHAAAJbAcAAAltBwAACW4HAAAJbwcAAAlwBwAACXEHAAANHgcxAQAAAAEAAACAAAAABApJbmtQb2ludFYxAgAAAAlyBwAACXMHAAAJdAcAAAl1BwAACXYHAAAJdwcAAAl4BwAACXkHAAAJegcAAAl7BwAACXwHAAAJfQcAAAl+BwAACX8HAAAJgAcAAAmBBwAACYIHAAAJgwcAAAmEBwAACYUHAAAJhgcAAAmHBwAACYgHAAAJiQcAAAmKBwAACYsHAAAJjAcAAAmNBwAACY4HAAAJjwcAAAmQBwAACZEHAAAJkgcAAAmTBwAACZQHAAAJlQcAAAmWBwAACZcHAAAJmAcAAAmZBwAACZoHAAAJmwcAAAmcBwAACZ0HAAAJngcAAAmfBwAACaAHAAAJoQcAAAmiBwAACaMHAAAJpAcAAAmlBwAACaYHAAAJpwcAAAmoBwAACakHAAAJqgcAAAmrBwAACawHAAAJrQcAAAmuBwAACa8HAAAJsAcAAAmxBwAACbIHAAAJswcAAAm0BwAACbUHAAAJtgcAAAm3BwAACbgHAAAJuQcAAAm6BwAACbsHAAAJvAcAAAm9BwAACb4HAAAJvwcAAAnABwAACcEHAAAJwgcAAAnDBwAACcQHAAAJxQcAAAnGBwAACccHAAAJyAcAAAnJBwAACcoHAAAJywcAAAnMBwAACc0HAAAJzgcAAAnPBwAACdAHAAAJ0QcAAAnSBwAACdMHAAAJ1AcAAAnVBwAACdYHAAAJ1wcAAAnYBwAACdkHAAAJ2gcAAAnbBwAACdwHAAAJ3QcAAAneBwAACd8HAAAJ4AcAAA0RBzMBAAAAAQAAAEAAAAAECklua1BvaW50VjECAAAACeEHAAAJ4gcAAAnjBwAACeQHAAAJ5QcAAAnmBwAACecHAAAJ6AcAAAnpBwAACeoHAAAJ6wcAAAnsBwAACe0HAAAJ7gcAAAnvBwAACfAHAAAJ8QcAAAnyBwAACfMHAAAJ9AcAAAn1BwAACfYHAAAJ9wcAAAn4BwAACfkHAAAJ+gcAAAn7BwAACfwHAAAJ/QcAAAn+BwAACf8HAAAJAAgAAAkBCAAACQIIAAAJAwgAAAkECAAACQUIAAAJBggAAAkHCAAACQgIAAAJCQgAAAkKCAAACQsIAAAJDAgAAAkNCAAACQ4IAAAJDwgAAAkQCAAACREIAAAJEggAAAkTCAAACRQIAAAJFQgAAAkWCAAACRcIAAANCQc1AQAAAAEAAAAgAAAABApJbmtQb2ludFYxAgAAAAkYCAAACRkIAAAJGggAAAkbCAAACRwIAAAJHQgAAAkeCAAACR8IAAAJIAgAAAkhCAAACSIIAAAJIwgAAAkkCAAACSUIAAAJJggAAAknCAAACSgIAAAJKQgAAAkqCAAADQ0HNwEAAAABAAAAQAAAAAQKSW5rUG9pbnRWMQIAAAAJKwgAAAksCAAACS0IAAAJLggAAAkvCAAACTAIAAAJMQgAAAkyCAAACTMIAAAJNAgAAAk1CAAACTYIAAAJNwgAAAk4CAAACTkIAAAJOggAAAk7CAAACTwIAAAJPQgAAAk+CAAACT8IAAAJQAgAAAlBCAAACUIIAAAJQwgAAAlECAAACUUIAAAJRggAAAlHCAAACUgIAAAJSQgAAAlKCAAACUsIAAAJTAgAAAlNCAAACU4IAAAJTwgAAAlQCAAACVEIAAAJUggAAAlTCAAACVQIAAAJVQgAAAlWCAAACVcIAAAJWAgAAAlZCAAACVoIAAAJWwgAAA0PBzkBAAAAAQAAABAAAAAECklua1BvaW50VjECAAAACVwIAAAJXQgAAAleCAAACV8IAAAJYAgAAAlhCAAACWIIAAAJYwgAAAlkCAAACWUIAAAJZggAAAlnCAAADQQHOwEAAAABAAAAgAAAAAQKSW5rUG9pbnRWMQIAAAAJaAgAAAlpCAAACWoIAAAJawgAAAlsCAAACW0IAAAJbggAAAlvCAAACXAIAAAJcQgAAAlyCAAACXMIAAAJdAgAAAl1CAAACXYIAAAJdwgAAAl4CAAACXkIAAAJeggAAAl7CAAACXwIAAAJfQgAAAl+CAAACX8IAAAJgAgAAAmBCAAACYIIAAAJgwgAAAmECAAACYUIAAAJhggAAAmHCAAACYgIAAAJiQgAAAmKCAAACYsIAAAJjAgAAAmNCAAACY4IAAAJjwgAAAmQCAAACZEIAAAJkggAAAmTCAAACZQIAAAJlQgAAAmWCAAACZcIAAAJmAgAAAmZCAAACZoIAAAJmwgAAAmcCAAACZ0IAAAJnggAAAmfCAAACaAIAAAJoQgAAAmiCAAACaMIAAAJpAgAAAmlCAAACaYIAAAJpwgAAAmoCAAACakIAAAJqggAAAmrCAAACawIAAAJrQgAAAmuCAAACa8IAAAJsAgAAAmxCAAACbIIAAAJswgAAAm0CAAACbUIAAAJtggAAAm3CAAACbgIAAAJuQgAAAm6CAAACbsIAAAJvAgAAAm9CAAACb4IAAAJvwgAAAnACAAACcEIAAAJwggAAAnDCAAACcQIAAAJxQgAAAnGCAAACccIAAAJyAgAAAnJCAAACcoIAAAJywgAAAnMCAAACc0IAAAJzggAAAnPCAAACdAIAAAJ0QgAAAnSCAAACdMIAAAJ1AgAAAnVCAAACdYIAAAJ1wgAAAnYCAAACdkIAAAJ2ggAAAnbCAAACdwIAAAJ3QgAAAneCAAACd8IAAAJ4AgAAAnhCAAACeIIAAAJ4wgAAAnkCAAACeUIAAAJ5ggAAAnnCAAABz0BAAAAAQAAAIAAAAAECklua1BvaW50VjECAAAACegIAAAJ6QgAAAnqCAAACesIAAAJ7AgAAAntCAAACe4IAAAJ7wgAAAnwCAAACfEIAAAJ8ggAAAnzCAAACfQIAAAJ9QgAAAn2CAAACfcIAAAJ+AgAAAn5CAAACfoIAAAJ+wgAAAn8CAAACf0IAAAJ/ggAAAn/CAAACQAJAAAJAQkAAAkCCQAACQMJAAAJBAkAAAkFCQAACQYJAAAJBwkAAAkICQAACQkJAAAJCgkAAAkLCQAACQwJAAAJDQkAAAkOCQAACQ8JAAAJEAkAAAkRCQAACRIJAAAJEwkAAAkUCQAACRUJAAAJFgkAAAkXCQAACRgJAAAJGQkAAAkaCQAACRsJAAAJHAkAAAkdCQAACR4JAAAJHwkAAAkgCQAACSEJAAAJIgkAAAkjCQAACSQJAAAJJQkAAAkmCQAACScJAAAJKAkAAAkpCQAACSoJAAAJKwkAAA08Bz8BAAAAAQAAAAABAAAECklua1BvaW50VjECAAAACSwJAAAJLQkAAAkuCQAACS8JAAAJMAkAAAkxCQAACTIJAAAJMwkAAAk0CQAACTUJAAAJNgkAAAk3CQAACTgJAAAJOQkAAAk6CQAACTsJAAAJPAkAAAk9CQAACT4JAAAJPwkAAAlACQAACUEJAAAJQgkAAAlDCQAACUQJAAAJRQkAAAlGCQAACUcJAAAJSAkAAAlJCQAACUoJAAAJSwkAAAlMCQAACU0JAAAJTgkAAAlPCQAACVAJAAAJUQkAAAlSCQAACVMJAAAJVAkAAAlVCQAACVYJAAAJVwkAAAlYCQAACVkJAAAJWgkAAAlbCQAACVwJAAAJXQkAAAleCQAACV8JAAAJYAkAAAlhCQAACWIJAAAJYwkAAAlkCQAACWUJAAAJZgkAAAlnCQAACWgJAAAJaQkAAAlqCQAACWsJAAAJbAkAAAltCQAACW4JAAAJbwkAAAlwCQAACXEJAAAJcgkAAAlzCQAACXQJAAAJdQkAAAl2CQAACXcJAAAJeAkAAAl5CQAACXoJAAAJewkAAAl8CQAACX0JAAAJfgkAAAl/CQAACYAJAAAJgQkAAAmCCQAACYMJAAAJhAkAAAmFCQAACYYJAAAJhwkAAAmICQAACYkJAAAJigkAAAmLCQAACYwJAAAJjQkAAAmOCQAACY8JAAAJkAkAAAmRCQAACZIJAAAJkwkAAAmUCQAACZUJAAAJlgkAAAmXCQAACZgJAAAJmQkAAAmaCQAACZsJAAAJnAkAAAmdCQAACZ4JAAAJnwkAAAmgCQAACaEJAAAJogkAAAmjCQAACaQJAAAJpQkAAAmmCQAACacJAAAJqAkAAAmpCQAACaoJAAAJqwkAAAmsCQAACa0JAAAJrgkAAAmvCQAACbAJAAAJsQkAAAmyCQAACbMJAAAJtAkAAAm1CQAACbYJAAAJtwkAAAm4CQAACbkJAAAJugkAAAm7CQAACbwJAAAJvQkAAAm+CQAADW0HQQEAAAABAAAAQAAAAAQKSW5rUG9pbnRWMQIAAAAJvwkAAAnACQAACcEJAAAJwgkAAAnDCQAACcQJAAAJxQkAAAnGCQAACccJAAAJyAkAAAnJCQAACcoJAAAJywkAAAnMCQAACc0JAAAJzgkAAAnPCQAACdAJAAAJ0QkAAAnSCQAACdMJAAAJ1AkAAAnVCQAACdYJAAAJ1wkAAAnYCQAACdkJAAAJ2gkAAAnbCQAACdwJAAAJ3QkAAAneCQAACd8JAAAJ4AkAAAnhCQAACeIJAAAJ4wkAAAnkCQAACeUJAAAJ5gkAAAnnCQAACegJAAAJ6QkAAAnqCQAACesJAAAJ7AkAAAntCQAACe4JAAAJ7wkAAAnwCQAACfEJAAAJ8gkAAA0MB0MBAAAAAQAAACAAAAAECklua1BvaW50VjECAAAACfMJAAAJ9AkAAAn1CQAACfYJAAAJ9wkAAAn4CQAACfkJAAAJ+gkAAAn7CQAACfwJAAAJ/QkAAAn+CQAACf8JAAAJAAoAAAkBCgAACQIKAAAJAwoAAAkECgAACQUKAAAJBgoAAAkHCgAACQgKAAAJCQoAAAkKCgAACQsKAAAJDAoAAAkNCgAACQ4KAAAJDwoAAA0DB0UBAAAAAQAAAEAAAAAECklua1BvaW50VjECAAAACRAKAAAJEQoAAAkSCgAACRMKAAAJFAoAAAkVCgAACRYKAAAJFwoAAAkYCgAACRkKAAAJGgoAAAkbCgAACRwKAAAJHQoAAAkeCgAACR8KAAAJIAoAAAkhCgAACSIKAAAJIwoAAAkkCgAACSUKAAAJJgoAAAknCgAACSgKAAAJKQoAAAkqCgAACSsKAAAJLAoAAAktCgAACS4KAAAJLwoAAAkwCgAACTEKAAAJMgoAAAkzCgAACTQKAAAJNQoAAAk2CgAACTcKAAAJOAoAAAk5CgAACToKAAAJOwoAAA0UB0cBAAAAAQAAAAgAAAAECklua1BvaW50VjECAAAACTwKAAAJPQoAAAk+CgAACT8KAAAJQAoAAAlBCgAADQIHSQEAAAABAAAACAAAAAQKSW5rUG9pbnRWMQIAAAAJQgoAAAlDCgAACUQKAAAJRQoAAAlGCgAACUcKAAANAgdLAQAAAAEAAAAgAAAABApJbmtQb2ludFYxAgAAAAlICgAACUkKAAAJSgoAAAlLCgAACUwKAAAJTQoAAAlOCgAACU8KAAAJUAoAAAlRCgAACVIKAAAJUwoAAAlUCgAACVUKAAAJVgoAAAlXCgAACVgKAAAJWQoAAAlaCgAACVsKAAANDAdNAQAAAAEAAAAgAAAABApJbmtQb2ludFYxAgAAAAlcCgAACV0KAAAJXgoAAAlfCgAACWAKAAAJYQoAAAliCgAACWMKAAAJZAoAAAllCgAACWYKAAAJZwoAAAloCgAACWkKAAAJagoAAAlrCgAACWwKAAAJbQoAAA0OB08BAAAAAQAAAIAAAAAECklua1BvaW50VjECAAAACW4KAAAJbwoAAAlwCgAACXEKAAAJcgoAAAlzCgAACXQKAAAJdQoAAAl2CgAACXcKAAAJeAoAAAl5CgAACXoKAAAJewoAAAl8CgAACX0KAAAJfgoAAAl/CgAACYAKAAAJgQoAAAmCCgAACYMKAAAJhAoAAAmFCgAACYYKAAAJhwoAAAmICgAACYkKAAAJigoAAAmLCgAACYwKAAAJjQoAAAmOCgAACY8KAAAJkAoAAAmRCgAACZIKAAAJkwoAAAmUCgAACZUKAAAJlgoAAAmXCgAACZgKAAAJmQoAAAmaCgAACZsKAAAJnAoAAAmdCgAACZ4KAAAJnwoAAAmgCgAACaEKAAAJogoAAAmjCgAACaQKAAAJpQoAAAmmCgAACacKAAAJqAoAAAmpCgAACaoKAAAJqwoAAAmsCgAACa0KAAAJrgoAAAmvCgAACbAKAAAJsQoAAAmyCgAACbMKAAAJtAoAAAm1CgAACbYKAAAJtwoAAAm4CgAACbkKAAAJugoAAA0zB1EBAAAAAQAAAEAAAAAECklua1BvaW50VjECAAAACbsKAAAJvAoAAAm9CgAACb4KAAAJvwoAAAnACgAACcEKAAAJwgoAAAnDCgAACcQKAAAJxQoAAAnGCgAACccKAAAJyAoAAAnJCgAACcoKAAAJywoAAAnMCgAACc0KAAAJzgoAAAnPCgAACdAKAAAJ0QoAAAnSCgAACdMKAAAJ1AoAAAnVCgAACdYKAAAJ1woAAAnYCgAACdkKAAAJ2goAAAnbCgAADR8HUwEAAAABAAAAQAAAAAQKSW5rUG9pbnRWMQIAAAAJ3AoAAAndCgAACd4KAAAJ3woAAAngCgAACeEKAAAJ4goAAAnjCgAACeQKAAAJ5QoAAAnmCgAACecKAAAJ6AoAAAnpCgAACeoKAAAJ6woAAAnsCgAACe0KAAAJ7goAAAnvCgAACfAKAAAJ8QoAAAnyCgAACfMKAAAJ9AoAAAn1CgAACfYKAAAJ9woAAAn4CgAACfkKAAAJ+goAAAn7CgAACfwKAAAJ/QoAAAn+CgAADR0HVQEAAAABAAAAgAAAAAQKSW5rUG9pbnRWMQIAAAAJ/woAAAkACwAACQELAAAJAgsAAAkDCwAACQQLAAAJBQsAAAkGCwAACQcLAAAJCAsAAAkJCwAACQoLAAAJCwsAAAkMCwAACQ0LAAAJDgsAAAkPCwAACRALAAAJEQsAAAkSCwAACRMLAAAJFAsAAAkVCwAACRYLAAAJFwsAAAkYCwAACRkLAAAJGgsAAAkbCwAACRwLAAAJHQsAAAkeCwAACR8LAAAJIAsAAAkhCwAACSILAAAJIwsAAAkkCwAACSULAAAJJgsAAAknCwAACSgLAAAJKQsAAAkqCwAACSsLAAAJLAsAAAktCwAACS4LAAAJLwsAAAkwCwAACTELAAAJMgsAAAkzCwAACTQLAAAJNQsAAAk2CwAACTcLAAAJOAsAAAk5CwAACToLAAAJOwsAAAk8CwAACT0LAAAJPgsAAAk/CwAACUALAAAJQQsAAAlCCwAACUMLAAAJRAsAAAlFCwAACUYLAAAJRwsAAAlICwAACUkLAAAJSgsAAAlLCwAACUwLAAAJTQsAAAlOCwAACU8LAAAJUAsAAAlRCwAACVILAAAJUwsAAAlUCwAACVULAAAJVgsAAAlXCwAACVgLAAAJWQsAAAlaCwAACVsLAAAJXAsAAAldCwAACV4LAAAJXwsAAAlgCwAACWELAAAJYgsAAAljCwAACWQLAAAJZQsAAAlmCwAACWcLAAAJaAsAAAlpCwAACWoLAAAJawsAAAlsCwAACW0LAAAJbgsAAAlvCwAACXALAAANDgdXAQAAAAEAAAAgAAAABApJbmtQb2ludFYxAgAAAAlxCwAACXILAAAJcwsAAAl0CwAACXULAAAJdgsAAAl3CwAACXgLAAAJeQsAAAl6CwAACXsLAAAJfAsAAAl9CwAACX4LAAAJfwsAAAmACwAACYELAAAJggsAAAmDCwAACYQLAAAJhQsAAA0LB1kBAAAAAQAAAIAAAAAECklua1BvaW50VjECAAAACYYLAAAJhwsAAAmICwAACYkLAAAJigsAAAmLCwAACYwLAAAJjQsAAAmOCwAACY8LAAAJkAsAAAmRCwAACZILAAAJkwsAAAmUCwAACZULAAAJlgsAAAmXCwAACZgLAAAJmQsAAAmaCwAACZsLAAAJnAsAAAmdCwAACZ4LAAAJnwsAAAmgCwAACaELAAAJogsAAAmjCwAACaQLAAAJpQsAAAmmCwAACacLAAAJqAsAAAmpCwAACaoLAAAJqwsAAAmsCwAACa0LAAAJrgsAAAmvCwAACbALAAAJsQsAAAmyCwAACbMLAAAJtAsAAAm1CwAACbYLAAAJtwsAAAm4CwAACbkLAAAJugsAAAm7CwAACbwLAAAJvQsAAAm+CwAACb8LAAAJwAsAAAnBCwAACcILAAAJwwsAAAnECwAACcULAAAJxgsAAAnHCwAACcgLAAAJyQsAAAnKCwAACcsLAAAJzAsAAAnNCwAACc4LAAAJzwsAAAnQCwAACdELAAAJ0gsAAAnTCwAADTIHWwEAAAABAAAAQAAAAAQKSW5rUG9pbnRWMQIAAAAJ1AsAAAnVCwAACdYLAAAJ1wsAAAnYCwAACdkLAAAJ2gsAAAnbCwAACdwLAAAJ3QsAAAneCwAACd8LAAAJ4AsAAAnhCwAACeILAAAJ4wsAAAnkCwAACeULAAAJ5gsAAAnnCwAACegLAAAJ6QsAAAnqCwAACesLAAAJ7AsAAAntCwAACe4LAAAJ7wsAAAnwCwAACfELAAAJ8gsAAAnzCwAACfQLAAAJ9QsAAAn2CwAACfcLAAAJ+AsAAAn5CwAACfoLAAAJ+wsAAAn8CwAACf0LAAAJ/gsAAAn/CwAACQAMAAAJAQwAAAkCDAAACQMMAAAJBAwAAAkFDAAACQYMAAAJBwwAAAkIDAAACQkMAAAJCgwAAAkLDAAACQwMAAAJDQwAAA0GB10BAAAAAQAAACAAAAAECklua1BvaW50VjECAAAACQ4MAAAJDwwAAAkQDAAACREMAAAJEgwAAAkTDAAACRQMAAAJFQwAAAkWDAAACRcMAAAJGAwAAAkZDAAACRoMAAAJGwwAAAkcDAAACR0MAAAJHgwAAA0PB18BAAAAAQAAAIAAAAAECklua1BvaW50VjECAAAACR8MAAAJIAwAAAkhDAAACSIMAAAJIwwAAAkkDAAACSUMAAAJJgwAAAknDAAACSgMAAAJKQwAAAkqDAAACSsMAAAJLAwAAAktDAAACS4MAAAJLwwAAAkwDAAACTEMAAAJMgwAAAkzDAAACTQMAAAJNQwAAAk2DAAACTcMAAAJOAwAAAk5DAAACToMAAAJOwwAAAk8DAAACT0MAAAJPgwAAAk/DAAACUAMAAAJQQwAAAlCDAAACUMMAAAJRAwAAAlFDAAACUYMAAAJRwwAAAlIDAAACUkMAAAJSgwAAAlLDAAACUwMAAAJTQwAAAlODAAACU8MAAAJUAwAAAlRDAAACVIMAAAJUwwAAAlUDAAACVUMAAAJVgwAAAlXDAAACVgMAAAJWQwAAAlaDAAACVsMAAAJXAwAAAldDAAACV4MAAAJXwwAAAlgDAAACWEMAAAJYgwAAAljDAAACWQMAAAJZQwAAAlmDAAACWcMAAAJaAwAAAlpDAAACWoMAAAJawwAAAlsDAAACW0MAAAJbgwAAA0wB2EBAAAAAQAAAEAAAAAECklua1BvaW50VjECAAAACW8MAAAJcAwAAAlxDAAACXIMAAAJcwwAAAl0DAAACXUMAAAJdgwAAAl3DAAACXgMAAAJeQwAAAl6DAAACXsMAAAJfAwAAAl9DAAACX4MAAAJfwwAAAmADAAACYEMAAAJggwAAAmDDAAACYQMAAAJhQwAAAmGDAAACYcMAAAJiAwAAAmJDAAACYoMAAAJiwwAAAmMDAAACY0MAAAJjgwAAAmPDAAADR8HYwEAAAABAAAAgAAAAAQKSW5rUG9pbnRWMQIAAAAJkAwAAAmRDAAACZIMAAAJkwwAAAmUDAAACZUMAAAJlgwAAAmXDAAACZgMAAAJmQwAAAmaDAAACZsMAAAJnAwAAAmdDAAACZ4MAAAJnwwAAAmgDAAACaEMAAAJogwAAAmjDAAACaQMAAAJpQwAAAmmDAAACacMAAAJqAwAAAmpDAAACaoMAAAJqwwAAAmsDAAACa0MAAAJrgwAAAmvDAAACbAMAAAJsQwAAAmyDAAACbMMAAAJtAwAAAm1DAAACbYMAAAJtwwAAAm4DAAACbkMAAAJugwAAAm7DAAACbwMAAAJvQwAAAm+DAAACb8MAAAJwAwAAAnBDAAACcIMAAAJwwwAAAnEDAAACcUMAAAJxgwAAAnHDAAACcgMAAAJyQwAAAnKDAAACcsMAAAJzAwAAAnNDAAACc4MAAAJzwwAAAnQDAAACdEMAAAJ0gwAAAnTDAAACdQMAAAJ1QwAAAnWDAAACdcMAAAJ2AwAAAnZDAAACdoMAAAJ2wwAAAncDAAACd0MAAAJ3gwAAAnfDAAACeAMAAAJ4QwAAAniDAAACeMMAAAJ5AwAAAnlDAAACeYMAAAJ5wwAAAnoDAAACekMAAAJ6gwAAAnrDAAACewMAAAJ7QwAAAnuDAAACe8MAAAJ8AwAAAnxDAAACfIMAAAJ8wwAAAn0DAAACfUMAAAJ9gwAAAn3DAAACfgMAAAJ+QwAAAn6DAAACfsMAAAJ/AwAAAn9DAAACf4MAAAJ/wwAAAkADQAADQ8HZQEAAAABAAAAQAAAAAQKSW5rUG9pbnRWMQIAAAAJAQ0AAAkCDQAACQMNAAAJBA0AAAkFDQAACQYNAAAJBw0AAAkIDQAACQkNAAAJCg0AAAkLDQAACQwNAAAJDQ0AAAkODQAACQ8NAAAJEA0AAAkRDQAACRINAAAJEw0AAAkUDQAACRUNAAAJFg0AAAkXDQAACRgNAAAJGQ0AAAkaDQAACRsNAAAJHA0AAAkdDQAACR4NAAAJHw0AAAkgDQAACSENAAAJIg0AAAkjDQAACSQNAAAJJQ0AAAkmDQAACScNAAAJKA0AAAkpDQAACSoNAAAJKw0AAAksDQAACS0NAAAJLg0AAA0SB2cBAAAAAQAAAIAAAAAECklua1BvaW50VjECAAAACS8NAAAJMA0AAAkxDQAACTINAAAJMw0AAAk0DQAACTUNAAAJNg0AAAk3DQAACTgNAAAJOQ0AAAk6DQAACTsNAAAJPA0AAAk9DQAACT4NAAAJPw0AAAlADQAACUENAAAJQg0AAAlDDQAACUQNAAAJRQ0AAAlGDQAACUcNAAAJSA0AAAlJDQAACUoNAAAJSw0AAAlMDQAACU0NAAAJTg0AAAlPDQAACVANAAAJUQ0AAAlSDQAACVMNAAAJVA0AAAlVDQAACVYNAAAJVw0AAAlYDQAACVkNAAAJWg0AAAlbDQAACVwNAAAJXQ0AAAleDQAACV8NAAAJYA0AAAlhDQAACWINAAAJYw0AAAlkDQAACWUNAAAJZg0AAAlnDQAACWgNAAAJaQ0AAAlqDQAACWsNAAAJbA0AAAltDQAACW4NAAAJbw0AAAlwDQAACXENAAAJcg0AAAlzDQAACXQNAAAJdQ0AAAl2DQAADTgHaQEAAAABAAAAQAAAAAQKSW5rUG9pbnRWMQIAAAAJdw0AAAl4DQAACXkNAAAJeg0AAAl7DQAACXwNAAAJfQ0AAAl+DQAACX8NAAAJgA0AAAmBDQAACYINAAAJgw0AAAmEDQAACYUNAAAJhg0AAAmHDQAACYgNAAAJiQ0AAAmKDQAACYsNAAAJjA0AAAmNDQAACY4NAAAJjw0AAAmQDQAACZENAAAJkg0AAAmTDQAACZQNAAAJlQ0AAAmWDQAACZcNAAAJmA0AAA0eB2sBAAAAAQAAACAAAAAECklua1BvaW50VjECAAAACZkNAAAJmg0AAAmbDQAACZwNAAAJnQ0AAAmeDQAACZ8NAAAJoA0AAAmhDQAACaINAAAJow0AAAmkDQAACaUNAAAJpg0AAAmnDQAACagNAAAJqQ0AAAmqDQAACasNAAAJrA0AAAmtDQAACa4NAAAJrw0AAAmwDQAACbENAAAJsg0AAAmzDQAACbQNAAAJtQ0AAAm2DQAACbcNAAAKB20BAAAAAQAAAAABAAAECklua1BvaW50VjECAAAACbgNAAAJuQ0AAAm6DQAACbsNAAAJvA0AAAm9DQAACb4NAAAJvw0AAAnADQAACcENAAAJwg0AAAnDDQAACcQNAAAJxQ0AAAnGDQAACccNAAAJyA0AAAnJDQAACcoNAAAJyw0AAAnMDQAACc0NAAAJzg0AAAnPDQAACdANAAAJ0Q0AAAnSDQAACdMNAAAJ1A0AAAnVDQAACdYNAAAJ1w0AAAnYDQAACdkNAAAJ2g0AAAnbDQAACdwNAAAJ3Q0AAAneDQAACd8NAAAJ4A0AAAnhDQAACeINAAAJ4w0AAAnkDQAACeUNAAAJ5g0AAAnnDQAACegNAAAJ6Q0AAAnqDQAACesNAAAJ7A0AAAntDQAACe4NAAAJ7w0AAAnwDQAACfENAAAJ8g0AAAnzDQAACfQNAAAJ9Q0AAAn2DQAACfcNAAAJ+A0AAAn5DQAACfoNAAAJ+w0AAAn8DQAACf0NAAAJ/g0AAAn/DQAACQAOAAAJAQ4AAAkCDgAACQMOAAAJBA4AAAkFDgAACQYOAAAJBw4AAAkIDgAACQkOAAAJCg4AAAkLDgAACQwOAAAJDQ4AAAkODgAACQ8OAAAJEA4AAAkRDgAACRIOAAAJEw4AAAkUDgAACRUOAAAJFg4AAAkXDgAACRgOAAAJGQ4AAAkaDgAACRsOAAAJHA4AAAkdDgAACR4OAAAJHw4AAAkgDgAACSEOAAAJIg4AAAkjDgAACSQOAAAJJQ4AAAkmDgAACScOAAAJKA4AAAkpDgAACSoOAAAJKw4AAAksDgAACS0OAAAJLg4AAAkvDgAACTAOAAAJMQ4AAAkyDgAACTMOAAAJNA4AAAk1DgAACTYOAAAJNw4AAAk4DgAACTkOAAAJOg4AAAk7DgAACTwOAAAJPQ4AAA16B28BAAAAAQAAACAAAAAECklua1BvaW50VjECAAAACT4OAAAJPw4AAAlADgAACUEOAAAJQg4AAAlDDgAACUQOAAAJRQ4AAAlGDgAACUcOAAAJSA4AAAlJDgAACUoOAAAJSw4AAAlMDgAACU0OAAAJTg4AAAlPDgAACVAOAAAJUQ4AAAlSDgAACVMOAAAJVA4AAAlVDgAACVYOAAAJVw4AAAlYDgAADQUHcQEAAAABAAAAQAAAAAQKSW5rUG9pbnRWMQIAAAAJWQ4AAAlaDgAACVsOAAAJXA4AAAldDgAACV4OAAAJXw4AAAlgDgAACWEOAAAJYg4AAAljDgAACWQOAAAJZQ4AAAlmDgAACWcOAAAJaA4AAAlpDgAACWoOAAAJaw4AAAlsDgAACW0OAAAJbg4AAAlvDgAACXAOAAAJcQ4AAAlyDgAACXMOAAAJdA4AAAl1DgAACXYOAAAJdw4AAAl4DgAACXkOAAAJeg4AAAl7DgAACXwOAAAJfQ4AAAl+DgAACX8OAAAJgA4AAAmBDgAACYIOAAAJgw4AAAmEDgAACYUOAAAJhg4AAAmHDgAACYgOAAAJiQ4AAAmKDgAACYsOAAAJjA4AAAmNDgAACY4OAAAJjw4AAAmQDgAACZEOAAANBwdzAQAAAAEAAABAAAAABApJbmtQb2ludFYxAgAAAAmSDgAACZMOAAAJlA4AAAmVDgAACZYOAAAJlw4AAAmYDgAACZkOAAAJmg4AAAmbDgAACZwOAAAJnQ4AAAmeDgAACZ8OAAAJoA4AAAmhDgAACaIOAAAJow4AAAmkDgAACaUOAAAJpg4AAAmnDgAACagOAAAJqQ4AAAmqDgAACasOAAAJrA4AAAmtDgAACa4OAAAJrw4AAAmwDgAACbEOAAAJsg4AAAmzDgAACbQOAAAJtQ4AAAm2DgAACbcOAAAJuA4AAAm5DgAACboOAAAJuw4AAAm8DgAACb0OAAAJvg4AAAm/DgAACcAOAAAJwQ4AAAnCDgAACcMOAAAJxA4AAAnFDgAACcYOAAAJxw4AAAnIDgAACckOAAAJyg4AAA0HB3UBAAAAAQAAAEAAAAAECklua1BvaW50VjECAAAACcsOAAAJzA4AAAnNDgAACc4OAAAJzw4AAAnQDgAACdEOAAAJ0g4AAAnTDgAACdQOAAAJ1Q4AAAnWDgAACdcOAAAJ2A4AAAnZDgAACdoOAAAJ2w4AAAncDgAACd0OAAAJ3g4AAAnfDgAACeAOAAAJ4Q4AAAniDgAACeMOAAAJ5A4AAAnlDgAACeYOAAAJ5w4AAAnoDgAACekOAAAJ6g4AAAnrDgAACewOAAAJ7Q4AAAnuDgAACe8OAAAJ8A4AAAnxDgAACfIOAAAJ8w4AAAn0DgAACfUOAAAJ9g4AAAn3DgAACfgOAAAJ+Q4AAAn6DgAACfsOAAAJ/A4AAAn9DgAACf4OAAAJ/w4AAAkADwAACQEPAAAJAg8AAAkDDwAADQcHdwEAAAABAAAAIAAAAAQKSW5rUG9pbnRWMQIAAAAJBA8AAAkFDwAACQYPAAAJBw8AAAkIDwAACQkPAAAJCg8AAAkLDwAACQwPAAAJDQ8AAAkODwAACQ8PAAAJEA8AAAkRDwAACRIPAAAJEw8AAAkUDwAADQ8HeQEAAAABAAAAgAAAAAQKSW5rUG9pbnRWMQIAAAAJFQ8AAAkWDwAACRcPAAAJGA8AAAkZDwAACRoPAAAJGw8AAAkcDwAACR0PAAAJHg8AAAkfDwAACSAPAAAJIQ8AAAkiDwAACSMPAAAJJA8AAAklDwAACSYPAAAJJw8AAAkoDwAACSkPAAAJKg8AAAkrDwAACSwPAAAJLQ8AAAkuDwAACS8PAAAJMA8AAAkxDwAACTIPAAAJMw8AAAk0DwAACTUPAAAJNg8AAAk3DwAACTgPAAAJOQ8AAAk6DwAACTsPAAAJPA8AAAk9DwAACT4PAAAJPw8AAAlADwAACUEPAAAJQg8AAAlDDwAACUQPAAAJRQ8AAAlGDwAACUcPAAAJSA8AAAlJDwAACUoPAAAJSw8AAAlMDwAACU0PAAAJTg8AAAlPDwAACVAPAAAJUQ8AAAlSDwAACVMPAAAJVA8AAAlVDwAACVYPAAAJVw8AAA09B3sBAAAAAQAAAAgAAAAECklua1BvaW50VjECAAAACVgPAAAJWQ8AAAlaDwAACVsPAAAJXA8AAAldDwAACV4PAAAJXw8AAAd9AQAAAAEAAAAgAAAABApJbmtQb2ludFYxAgAAAAlgDwAACWEPAAAJYg8AAAljDwAACWQPAAAJZQ8AAAlmDwAACWcPAAAJaA8AAAlpDwAACWoPAAAJaw8AAAlsDwAACW0PAAAJbg8AAAlvDwAACXAPAAAJcQ8AAAlyDwAACXMPAAANDAV+AQAACklua1BvaW50VjEEAAAAAVgBWQ5QcmVzc3VyZUZhY3RvcglUaW1lU3RhbXAAAAAABgYLEAIAAACyp4QHhiXlPwqZ65Zlv8U/AAAAPwAAAAAAAAAAAX8BAAB+AQAAsqeEB4Yl5T8KmeuWZb/FPwAAAD8QAAAAAAAAAAGAAQAAfgEAALKnhAeGJeU/CpnrlmW/xT8AAAA/EAAAAAAAAAABgQEAAH4BAAA+c70RQuHkP1xyTlum4sQ/AAAAPy8AAAAAAAAAAYIBAAB+AQAABrIaiAe75D9gSQQZFIbEPwAAAD8vAAAAAAAAAAGDAQAAfgEAAB56IRJDmuQ/iMpanP1FxD8AAAA/LwAAAAAAAAABhAEAAH4BAABC9Kl+TXHkPyQhSS7I/sM/AAAAPz8AAAAAAAAAAYUBAAB+AQAAulvfw2s95D9Oop+xsb7DPwAAAD9OAAAAAAAAAAGGAQAAfgEAAOKH6RJFDOQ/FqMuCfiTwz8AAAA/TgAAAAAAAAABhwEAAH4BAAAOZnVE7dLjP1J5VW8fYsM/AAAAP14AAAAAAAAAAYgBAAB+AQAAQvaCWGSR4z+ipEy4hD7DPwAAAD9eAAAAAAAAAAGJAQAAfgEAAHKGkGzbT+M/ePqr8ggiwz8AAAA/fQAAAAAAAAABigEAAH4BAABSjfRs3AjjP9p6cx6sDMM/AAAAP30AAAAAAAAAAYsBAAB+AQAAkoEFRvG24j9kpdsPyxPDPwAAAD99AAAAAAAAAAGMAQAAfgEAAMYRE1podeI/2npzHqwMwz8AAAA/nAAAAAAAAAABjQEAAH4BAACqGHdaaS7iP+7PQwHqGsM/AAAAP5wAAAAAAAAAAY4BAAB+AQAAgm1ZeJvv4T+MT3zVRjDDPwAAAD+cAAAAAAAAAAGPAQAAfgEAAAaHEKCIs+E/LM+0qaNFwz8AAAA/rAAAAAAAAAABkAEAAH4BAACKoMfHdXfhP1J5VW8fYsM/AAAAP6wAAAAAAAAAAZEBAAB+AQAAun5T+R0+4T+KeMYX2YzDPwAAAD/AAAAAAAAAAAGSAQAAfgEAAJLTNRdQ/+A/TqKfsbG+wz8AAAA/wAAAAAAAAAABkwEAAH4BAABexBRw5NDgP4ihEFpr6cM/AAAAP8AAAAAAAAAAAZQBAAB+AQAAJgNy5qmq4D+Iylqc/UXEPwAAAD/gAAAAAAAAAAGVAQAAfgEAADoZ940WkuA/EB4N0K6pxD8AAAA/4AAAAAAAAAABlgEAAH4BAAD281A/PnzgPzLx99e8IsU/AAAAP+AAAAAAAAAAAZcBAAB+AQAAYkUB3e9g4D9qGbPCCKrFPwAAAD//AAAAAAAAAAGYAQAAfgEAAMqWsXqhReA/yOsOc9BNxj8AAAA//wAAAAAAAAABmQEAAH4BAACGcQssyS/gP8Q9o/f0Bsc/AAAAP/8AAAAAAAAAAZoBAAB+AQAAOprj+iEi4D+wOmeZ27HHPwAAAD8OAQAAAAAAAAGbAQAAfgEAAOoQOuerHOA/Wji6kggyyD8AAAA/DgEAAAAAAAABnAEAAH4BAADqEDrnqxzgPzLgrVGxzsg/AAAAPy4BAAAAAAAAAZ0BAAB+AQAA5l64BN0k4D9oCGk8/VXJPwAAAD8uAQAAAAAAAAGeAQAAfgEAACaEXlO1OuA/LFuMGGjkyT8AAAA/LgEAAAAAAAABnwEAAH4BAADC5C+Y0k3gP+qtr/TScso/AAAAP00BAAAAAAAAAaABAAB+AQAA+qXSIQ104D9KgAulmhbLPwAAAD9NAQAAAAAAAAGhAQAAfgEAAI6ioKGMl+A/Iij/Y0Ozyz8AAAA/TQEAAAAAAAABogEAAH4BAADKFcUNlrXgP/TP8iLsT8w/AAAAP2wBAAAAAAAAAaMBAAB+AQAAWhKTjRXZ4D9CTX7wdeXMPwAAAD9sAQAAAAAAAAGkAQAAfgEAAOYOYQ2V/OA/ZCBp+INezT8AAAA/bAEAAAAAAAABpQEAAH4BAADC4la+uy3hP9weS0n3s80/AAAAP4sBAAAAAAAAAaYBAAB+AQAAPsmfls5p4T/G8sSoSwLOPwAAAD+LAQAAAAAAAAGnAQAAfgEAAL6v6G7hpeE/mnFuJWJCzj8AAAA/iwEAAAAAAAABqAEAAH4BAADiWgZRr+ThP3LwF6J4gs4/AAAAP5sBAAAAAAAAAakBAAB+AQAAqhh3Wmku4j+GbjLHSO3OPwAAAD+bAQAAAAAAAAGqAQAAfgEAAMYRE1podeI/5BdENX40zz8AAAA/ugEAAAAAAAABqwEAAH4BAABC+Fsye7HiP8zrvZTSgs8/AAAAP7oBAAAAAAAAAawBAAB+AQAAalX79hfo4j8ylc8CCMrPPwAAAD/KAQAAAAAAAAGtAQAAfgEAAPLtxbH5G+M/bJRAq8H0zz8AAAA/ygEAAAAAAAABrgEAAH4BAABmIo2nPWDjPyo0XQWLIdA/AAAAP9oBAAAAAAAAAa8BAAB+AQAA1qTSurKs4z8qNF0FiyHQPwAAAD/aAQAAAAAAAAGwAQAAfgEAAJ5iQ8Rs9uM/5h6pjPsd0D8AAAA/+QEAAAAAAAABsQEAAH4BAAAWlwq6sDrkP+YeqYz7HdA/AAAAP/kBAAAAAAAAAbIBAAB+AQAAli/VdJJu5D/AdAjHfwHQPwAAAD/5AQAAAAAAAAGzAQAAfgEAABrIny90ouQ/vL839CbRzz8AAAA/GAIAAAAAAAABtAEAAH4BAAA+c70RQuHkP6hBHc9WZs8/AAAAPxgCAAAAAAAAAbUBAAB+AQAABjEuG/wq5T+GbjLHSO3OPwAAAD8YAgAAAAAAAAG2AQAAfgEAAB54SDgseuU/ihyeQiQ0zj8AAAA/NwIAAAAAAAABtwEAAH4BAADq5zoktbvlPxb1ca8egs0/AAAAPzcCAAAAAAAAAbgBAAB+AQAAym2yt6rk5T/Md+bhlOzMPwAAAD83AgAAAAAAAAG5AQAAfgEAAA6TWAaD+uU/bKWKMc1IzD8AAAA/RwIAAAAAAAABugEAAH4BAABWuP5UWxDmP0ipVecsc8s/AAAAP0cCAAAAAAAAAbsBAAB+AQAASlT7j70g5j8UWFC6To/KPwAAAD9mAgAAAAAAAAG8AQAAfgEAAEKiea3uKOY/Gt1x85d5yT8AAAA/ZgIAAAAAAAABvQEAAH4BAADmZk63qSvmP0gMNPJcgMg/AAAAP2YCAAAAAAAAAb4BAAB+AQAA7hjQmXgj5j/sEI7/AoDHPwAAAD+FAgAAAAAAAAG/AQAAfgEAAAIvVUHlCuY/Purww0Ojxj8AAAA/hQIAAAAAAAABwAEAAH4BAADGuzDV2+zlPy5DjFzh28U/AAAAP4UCAAAAAAAAAcEBAAB+AQAAjvqNS6HG5T9Wm5idOD/FPwAAAD+VAgAAAAAAAAHCAQAAfgEAALbYGX1JjeU/mEh1wc2wxD8AAAA/lQIAAAAAAAABwwEAAH4BAABCpFKHBUnlP/6f8qrePsQ/AAAAP7QCAAAAAAAAAcQBAAB+AQAAgphjYBr35D+IoRBaa+nDPwAAAD+0AgAAAAAAAAHFAQAAfgEAAB56IRJDmuQ/siJn3VSpwz8AAAA/tAIAAAAAAAABxgEAAH4BAABuhLeSxC/kP2bOJVJdcMM/AAAAP9ICAAAAAAAAAccBAAB+AQAA1qTSurKs4z8YeuTGZTfDPwAAAD/SAgAAAAAAAAHIAQAAfgEAAFo/dk+rAOM/Pvs6Sk/3wj8AAAA/0gIAAAAAAAAByQEAAH4BAABaP3ZPqwDjPz77OkpP98I/AAAAP/ECAAAAAAAAAcoBAAB+AQAAWj92T6sA4z8++zpKT/fCPwAAAD/xAgAAAAAAAAHLAQAAfgEAAFo/dk+rAOM/Pvs6Sk/3wj8AAAA/8QIAAAAAAAABzAEAAH4BAADSx0bwZK3gP9dJsLo+qtQ/AAAAPwAAAAAAAAAAAc0BAAB+AQAA0sdG8GSt4D/XSbC6PqrUPwAAAD8QAAAAAAAAAAHOAQAAfgEAANLHRvBkreA/10mwuj6q1D8AAAA/EAAAAAAAAAABzwEAAH4BAADeK0q1Ap3gP3+24RzfO9Q/AAAAPyAAAAAAAAAAAdABAAB+AQAAPst4cOWJ4D93d1QKdwbUPwAAAD8gAAAAAAAAAAHRAQAAfgEAAPql0iENdOA/sU17cJ7U0z8AAAA/PwAAAAAAAAAB0gEAAH4BAADC5C+Y0k3gPzM5Vk9VptM/AAAAPz8AAAAAAAAAAdMBAAB+AQAAMuhhGFMq4D+3JDEuDHjTPwAAAD8/AAAAAAAAAAHUAQAAfgEAAFZi6oRdAeA/SWXc7wBY0z8AAAA/XgAAAAAAAAAB1QEAAH4BAACULzzPWavfP2fQ76IUP9M/AAAAP14AAAAAAAAAAdYBAAB+AQAANBH6gIJO3z8PZmtHRy3TPwAAAD9eAAAAAAAAAAHXAQAAfgEAADxEaNBc1t4//RCbZAkf0z8AAAA/bgAAAAAAAAAB2AEAAH4BAAA0E9NamW7eP1+RYpCsCdM/AAAAP24AAAAAAAAAAdkBAAB+AQAAPEZBqnP23T8558HKMO3SPwAAAD+NAAAAAAAAAAHaAQAAfgEAAKBmXNJhc90/zSdtjCXN0j8AAAA/jQAAAAAAAAAB2wEAAH4BAACsmcohPPvcP+uSgD85tNI/AAAAP50AAAAAAAAAAdwBAAB+AQAAzJQ/+1Fi3D/D6N95vZfSPwAAAD+dAAAAAAAAAAHdAQAAfgEAAER9Ya17vts/a35bHvCF0j8AAAA/rAAAAAAAAAAB3gEAAH4BAAB43NlLLxXbPydpp6VggtI/AAAAP6wAAAAAAAAAAd8BAAB+AQAAULKo1mxm2j/1qMMPD43SPwAAAD/MAAAAAAAAAAHgAQAAfgEAADCId2Gqt9k/kSj842ui0j8AAAA/zAAAAAAAAAAB4QEAAH4BAABc5+//XQ7ZP+uSgD85tNI/AAAAP8wAAAAAAAAAAeIBAAB+AQAAOL2+iptf2D/951Aid8LSPwAAAD/rAAAAAAAAAAHjAQAAfgEAAAgvilA7wdc/ET0hBbXQ0j8AAAA/6wAAAAAAAAAB5AEAAH4BAADUoFUW2yLXP5FRRib+/tI/AAAAP+sAAAAAAAAAAeUBAAB+AQAA7DfHKlOa1j/LULfOtynTPwAAAD8KAQAAAAAAAAHmAQAAfgEAAExY4lJBF9Y/vzp0/uFQ0z8AAAA/CgEAAAAAAAAB5wEAAH4BAAD8naPJB6rVP+XkFMRdbdM/AAAAPwoBAAAAAAAAAegBAAB+AQAARPa3Z7pH1T/JeQERSobTPwAAAD8aAQAAAAAAAAHpAQAAfgEAADzFIvL239Q/vWO+QHSt0z8AAAA/GgEAAAAAAAAB6gEAAH4BAADgpuCjH4PUPwu4/8tr5tM/AAAAPzkBAAAAAAAAAesBAAB+AQAAsElB34JM1D9ZDEFXYx/UPwAAAD85AQAAAAAAAAHsAQAAfgEAACj/9EHSINQ/63U2W+pb1D8AAAA/OQEAAAAAAAAB7QEAAH4BAACUUKXfgwXUP/W0w21SkdQ/AAAAP1gBAAAAAAAAAe4BAAB+AQAAQMf7yw0A1D/LM23qaNHUPwAAAD9YAQAAAAAAAAHvAQAAfgEAAJRQpd+DBdQ/XZ1i7u8N1T8AAAA/WAEAAAAAAAAB8AEAAH4BAACE7KEa5hXUP4uGkMbTX9U/AAAAP3cBAAAAAAAAAfEBAAB+AQAAGJvxfDQx1D8xRVatmKrVPwAAAD93AQAAAAAAAAHyAQAAfgEAAADT6vL4UdQ/xa5LsR/n1T8AAAA/dwEAAAAAAAAB8wEAAH4BAADgpuCjH4PUP/WXeYkDOdY/AAAAP4cBAAAAAAAAAfQBAAB+AQAAFGiDLVqp1D9pllvado7WPwAAAD+HAQAAAAAAAAH1AQAAfgEAAJBOzAVt5dQ/Iarxo3nn1j8AAAA/pgEAAAAAAAAB9gEAAH4BAABUWrssWDfVP5Wo0/TsPNc/AAAAP6YBAAAAAAAAAfcBAAB+AQAAqBT6tZGk1T/1UeViIoTXPwAAAD+mAQAAAAAAAAH4AQAAfgEAAPBqNXotItY/V/v20FfL1z8AAAA/xgEAAAAAAAAB+QEAAH4BAACMShpSP6XWPxkl0Gow/dc/AAAAP8YBAAAAAAAAAfoBAAB+AQAA1KBVFtsi1z+H5CSpOx3YPwAAAD/GAQAAAAAAAAH7AQAAfgEAAMAJ5AFjq9c/86N550Y92D8AAAA/1QEAAAAAAAAB/AEAAH4BAAC41nWyiCPYP3G4ngiQa9g/AAAAP9UBAAAAAAAAAf0BAAB+AQAAEJG0O8KQ2D+ptw+xSZbYPwAAAD/0AQAAAAAAAAH+AQAAfgEAAAheRuznCNk/b+HoSiLI2D8AAAA/9AEAAAAAAAAB/wEAAH4BAABIUH7r5ZbZP1F21ZcO4dg/AAAAPxMCAAAAAAAAAQACAAB+AQAAHPEFTTJA2j8xC8Lk+vnYPwAAAD8TAgAAAAAAAAEBAgAAfgEAAKxs51+m09o/WbViqnYW2T8AAAA/IwIAAAAAAAABAgIAAH4BAACU1XVLLlzbPz1KT/diL9k/AAAAPyMCAAAAAAAAAQMCAAB+AQAAjKIH/FPU2z+VtNNSMEHZPwAAAD9CAgAAAAAAAAEEAgAAfgEAABge6Q7IZ9w/lbTTUjBB2T8AAAA/QgIAAAAAAAABBQIAAH4BAABodCTTY+XcP5W001IwQdk/AAAAP0ICAAAAAAAAAQYCAAB+AQAA8O8F5td43T+BXwNw8jLZPwAAAD9SAgAAAAAAAAEHAgAAfgEAAIzP6r3p+90/JfV+FCUh2T8AAAA/UgIAAAAAAAABCAIAAH4BAAB8OHmpcYTePwFL3k6pBNk/AAAAP3ECAAAAAAAAAQkCAAB+AQAA1PK3Mqvx3j8htvEBvevYPwAAAD9xAgAAAAAAAAEKAgAAfgEAAMy/SePQad8/5baAWQPB2D8AAAA/gAIAAAAAAAABCwIAAH4BAAB0AzKAgNzfP6m3D7FJltg/AAAAP4ACAAAAAAAAAQwCAAB+AQAAMuhhGFMq4D/74gb6rnLYPwAAAD+QAgAAAAAAAAENAgAAfgEAALLOqvBlZuA/86N550Y92D8AAAA/kAIAAAAAAAABDgIAAH4BAAAmA3LmqargP6NPOFxPBNg/AAAAP68CAAAAAAAAAQ8CAAB+AQAAqps8oYve4D/hJV/CdtLXPwAAAD+vAgAAAAAAAAEQAgAAfgEAADqYCiELAuE/Cae1RWCS1z8AAAA/rwIAAAAAAAABEQIAAH4BAADKlNigiiXhP2Xo716bR9c/AAAAP88CAAAAAAAAARICAAB+AQAABgj9DJRD4T+r1FmVmO7WPwAAAD/PAgAAAAAAAAETAgAAfgEAAD7Jn5bOaeE/DyzXfql81j8AAAA/zwIAAAAAAAABFAIAAH4BAADWd+/4HIXhP3WDVGi6CtY/AAAAP+4CAAAAAAAAARUCAAB+AQAAHk8XKsSS4T+pGu67eaPVPwAAAD/uAgAAAAAAAAEWAgAAfgEAAL6v6G7hpeE/qfGjeedG1T8AAAA/7gIAAAAAAAABFwIAAH4BAAAKOZKCV6vhPw9JIWP41NQ/AAAAP/0CAAAAAAAAARgCAAB+AQAAEusTZSaj4T+H9W4vR3HUPwAAAD/9AgAAAAAAAAEZAgAAfgEAAG7YwD06mOE/4TapSIIm1D8AAAA/HQMAAAAAAAABGgIAAH4BAADWd+/4HIXhP6k3OKDI+9M/AAAAPx0DAAAAAAAAARsCAAB+AQAARnsheZ1h4T8LuP/La+bTPwAAAD8sAwAAAAAAAAEcAgAAfgEAAMLiVr67LeE/KSMTf3/N0z8AAAA/LAMAAAAAAAABHQIAAH4BAACS0zUXUP/gP71jvkB0rdM/AAAAPzwDAAAAAAAAAR4CAAB+AQAAZnaWUrPI4D8h5IVsF5jTPwAAAD88AwAAAAAAAAEfAgAAfgEAAGZ2llKzyOA/IeSFbBeY0z8AAAA/TAMAAAAAAAABIAIAAH4BAABmdpZSs8jgPyHkhWwXmNM/AAAAP0wDAAAAAAAAASECAAB+AQAAZnaWUrPI4D8h5IVsF5jTPwAAAD9MAwAAAAAAAAEiAgAAfgEAADi9voqbX9g/2H6pfBZA4D8AAAA/AAAAAAAAAAABIwIAAH4BAAA4vb6Km1/YP9h+qXwWQOA/AAAAPx8AAAAAAAAAASQCAAB+AQAAOL2+iptf2D/Yfql8FkDgPwAAAD8fAAAAAAAAAAElAgAAfgEAADi9voqbX9g/2H6pfBZA4D8AAAA/HwAAAAAAAAABJgIAAH4BAAA88CzadefXPy/A45VR9d8/AAAAPy8AAAAAAAAAAScCAAB+AQAAVLgzZLHG1z/3wHLtl8rfPwAAAD8vAAAAAAAAAAEoAgAAfgEAADi/l2Syf9c/M5eZU7+Y3z8AAAA/TgAAAAAAAAABKQIAAH4BAAC82E6Mn0PXP8nXRBW0eN8/AAAAP04AAAAAAAAAASoCAAB+AQAAqEO2UT7s1j/V7YfliVHfPwAAAD9eAAAAAAAAAAErAgAAfgEAAKQSIdx6hNY/JRl/Lu8t3z8AAAA/XgAAAAAAAAABLAIAAH4BAABMWOJSQRfWP3FEdndUCt8/AAAAP20AAAAAAAAAAS0CAAB+AQAA/J2jyQeq1T+Pr4kqaPHePwAAAD9tAAAAAAAAAAEuAgAAfgEAALyra8oJHNU/fVq5Ryrj3j8AAAA/jQAAAAAAAAABLwIAAH4BAADQQt3egZPUP/EvUVYL3N4/AAAAP40AAAAAAAAAATACAAB+AQAAoLSopCH10z9pBelk7NTePwAAAD+NAAAAAAAAAAExAgAAfgEAALRLGrmZbNM/3dqAc83N3j8AAAA/nAAAAAAAAAABMgIAAH4BAAAcbDXhh+nSPyXwNOxc0d4/AAAAP5wAAAAAAAAAATMCAAB+AQAAzBX6HOxr0j+tGp3de9jePwAAAD+7AAAAAAAAAAE0AgAAfgEAADA2FUXa6NE/SZrVsdjt3j8AAAA/uwAAAAAAAAABNQIAAH4BAACgujMyZlXRP1XZYsRAI98/AAAAP8sAAAAAAAAAATYCAAB+AQAAtFGlRt7M0D/V7YfliVHfPwAAAD/LAAAAAAAAAAE3AgAAfgEAABAOvakuWtA/yddEFbR43z8AAAA/2wAAAAAAAAABOAIAAH4BAABQAs6CQwjQPxUshqCrsd8/AAAAP9sAAAAAAAAAATkCAAB+AQAAACW3LXWNzz/XVV86hOPfPwAAAD/vAAAAAAAAAAE6AgAAfgEAAHBF0lVjCs8/WGqEW80R4D8AAAA/7wAAAAAAAAABOwIAAH4BAABgsDkbArPOP2g0M1agM+A/AAAAP+8AAAAAAAAAATwCAAB+AQAAkEBHL3lxzj/+KEpCklzgPwAAAD8OAQAAAAAAAAE9AgAAfgEAAOgt9AeNZs4/UAittfSB4D8AAAA/DgEAAAAAAAABPgIAAH4BAADoLfQHjWbOPwLdtWyPpeA/AAAAPw4BAAAAAAAAAT8CAAB+AQAAkEBHL3lxzj9UvBjg8crgPwAAAD8tAQAAAAAAAAFAAgAAfgEAAChTmlZlfM4/jruJiKv14D8AAAA/LQEAAAAAAAABQQIAAH4BAAD4woxC7r3OP/TvvN5LKeE/AAAAPy0BAAAAAAAAAUICAAB+AQAAcEXSVWMKzz9aJPA07FzhPwAAAD9NAQAAAAAAAAFDAgAAfgEAAHjaapDEYc8/2jgVVjWL4T8AAAA/TQEAAAAAAAABRAIAAH4BAADgXLCjOa7PPxQ4hv7uteE/AAAAP00BAAAAAAAAAUUCAAB+AQAApIt3lrkN0D+sLJ3q4N7hPwAAAD9cAQAAAAAAAAFGAgAAfgEAACBywG7MSdA/blZ2hLkQ4j8AAAA/XAEAAAAAAAABRwIAAH4BAADcfa+Vt5vQP8I12fcbNuI/AAAAP3wBAAAAAAAAAUgCAAB+AQAAQJzx44740D/8NEqg1WDiPwAAAD98AQAAAAAAAAFJAgAAfgEAAFQxih7wT9E/Cv/4mqiC4j8AAAA/fAEAAAAAAAABSgIAAH4BAAAgoXwKeZHRPzCpmWAkn+I/AAAAP5sBAAAAAAAAAUsCAAB+AQAAhL++WFDu0T+caO6eL7/iPwAAAD+bAQAAAAAAAAFMAgAAfgEAADADp/X/YNI/xBKPZKvb4j8AAAA/mwEAAAAAAAABTQIAAH4BAADI4ovNEeTSP0iy1W1f9uI/AAAAP7oBAAAAAAAAAU4CAAB+AQAAEDnHka1h0z9CJ7SF9AnjPwAAAD+6AQAAAAAAAAFPAgAAfgEAABRqXAdxydM/zFEcdxMR4z8AAAA/ugEAAAAAAAABUAIAAH4BAABcwJfLDEfUP1Z8hGgyGOM/AAAAP8oBAAAAAAAAAVECAAB+AQAAuHrWVEa01D+akTjhwRvjPwAAAD/KAQAAAAAAAAFSAgAAfgEAAFy+vvH1JtU/EGfQ76IU4z8AAAA/6QEAAAAAAAABUwIAAH4BAAD8naPJB6rVP8xRHHcTEeM/AAAAP+kBAAAAAAAAAVQCAAB+AQAAkH2IoRkt1j+gHFrJLAjjPwAAAD/pAQAAAAAAAAFVAgAAfgEAADjBcD7Jn9Y/dOeXG0b/4j8AAAA/+QEAAAAAAAABVgIAAH4BAADUoFUW2yLXPwSdIfXP8uI/AAAAP/kBAAAAAAAAAVcCAAB+AQAAwAnkAWOr1z8IKEPdOt/iPwAAAD8YAgAAAAAAAAFYAgAAfgEAALjWdbKII9g/JpNWkE7G4j8AAAA/GAIAAAAAAAABWQIAAH4BAAB0fmEU1oXYP4oTHrzxsOI/AAAAPycCAAAAAAAAAVoCAAB+AQAAgBP6Tjfd2D9KiYsrzZniPwAAAD8nAgAAAAAAAAFbAgAAfgEAADS75bCEP9k/xOlEIhl/4j8AAAA/NwIAAAAAAAABXAIAAH4BAADkYtES0qHZP9D/h/LuV+I/AAAAPzcCAAAAAAAAAV0CAAB+AQAACFxtEtHo2T8O1q5YFibiPwAAAD9WAgAAAAAAAAFeAgAAfgEAACRVCRLQL9o/jMGJN8334T8AAAA/VgIAAAAAAAABXwIAAH4BAAD8KP/C9mDaP2yiClq8x+E/AAAAP1YCAAAAAAAAAWACAAB+AQAA5GD4OLuB2j8eTsnOxI7hPwAAAD92AgAAAAAAAAFhAgAAfgEAACiGnoeTl9o/YK8RHVdJ4T8AAAA/dgIAAAAAAAABYgIAAH4BAACMc0tgp4zaP9LQPQE7+eA/AAAAP3YCAAAAAAAAAWMCAAB+AQAA9MT7/Vhx2j/kcaK5e77gPwAAAD+VAgAAAAAAAAFkAgAAfgEAANjLX/5ZKto/OCi76kuH4D8AAAA/lQIAAAAAAAABZQIAAH4BAABwrR2wgs3ZPxYJPA07V+A/AAAAP5UCAAAAAAAAAWYCAAB+AQAAACvYnA2B2T8iH3/dEDDgPwAAAD+0AgAAAAAAAAFnAgAAfgEAAPCVP2KsKdk/QIqSkCQX4D8AAAA/tAIAAAAAAAABaAIAAH4BAADcAKcnS9LYP6IKWrzHAeA/AAAAP7QCAAAAAAAAAWkCAAB+AQAA0GsO7el62D9/69rettHfPwAAAD/EAgAAAAAAAAFqAgAAfgEAAMQ6eXcmE9g/lxdhf2KD3z8AAAA/xAIAAAAAAAABawIAAH4BAADEOnl3JhPYP5cXYX9ig98/AAAAP+MCAAAAAAAAAWwCAAB+AQAAxDp5dyYT2D+XF2F/YoPfPwAAAD/jAgAAAAAAAAFtAgAAfgEAAMQ6eXcmE9g/lxdhf2KD3z8AAAA/4wIAAAAAAAABbgIAAH4BAADgRvmwW0DGP6hn5znYQeU/AAAAPwAAAAAAAAAAAW8CAAB+AQAA4Eb5sFtAxj+oZ+c52EHlPwAAAD8QAAAAAAAAAAFwAgAAfgEAAOBG+bBbQMY/qGfnOdhB5T8AAAA/EAAAAAAAAAABcQIAAH4BAADgRvmwW0DGP6hn5znYQeU/AAAAPx8AAAAAAAAAAXICAAB+AQAA4Eb5sFtAxj+oZ+c52EHlPwAAAD8fAAAAAAAAAAFzAgAAfgEAAOBG+bBbQMY/qGfnOdhB5T8AAAA/HwAAAAAAAAABdAIAAH4BAAD4QW6KcafFP7YITPIYB+U/AAAAPz8AAAAAAAAAAXUCAAB+AQAA0OTOxdRwxT/uU1Fw1ejkPwAAAD8/AAAAAAAAAAF2AgAAfgEAAECagigkRcU/arQKZyHO5D8AAAA/XgAAAAAAAAABdwIAAH4BAABIzfB3/szEP1rqW2xOrOQ/AAAAP14AAAAAAAAAAXgCAAB+AQAAuO0LoOxJxD/E9USAXIPkPwAAAD9uAAAAAAAAAAF5AgAAfgEAANjogHkCscM/WDbwQVFj5D8AAAA/bgAAAAAAAAABegIAAH4BAABomam1Z+zCP0psQUd+QeQ/AAAAP30AAAAAAAAAAXsCAAB+AQAAqFwlGbkywj8K4q62WSrkPwAAAD99AAAAAAAAAAF8AgAAfgEAAIAy9KP2g8E/VIKEF1Qa5D8AAAA/jQAAAAAAAAABfQIAAH4BAAB40Mm4b7TAP1oNpv++BuQ/AAAAP40AAAAAAAAAAX4CAAB+AQAAkLeYTPmzvz9gmMfnKfPjPwAAAD+qAAAAAAAAAAF/AgAAfgEAAPCo99g66b0/ZCPpz5Tf4z8AAAA/qgAAAAAAAAABgAIAAH4BAACgv/yzVDS8PzjuJiKu1uM/AAAAP7oAAAAAAAAAAYECAAB+AQAA8LBbQJZpuj+W48xl5tTjPwAAAD+6AAAAAAAAAAGCAgAAfgEAAODsBmqIyrg/OO4mIq7W4z8AAAA/yQAAAAAAAAABgwIAAH4BAADQKLKTeiu3P5bjzGXm1OM/AAAAP8kAAAAAAAAAAYQCAAB+AQAAsM/Eggs1tT/02HKpHtPjPwAAAD/pAAAAAAAAAAGFAgAAfgEAAIB213GcPrM/9NhyqR7T4z8AAAA/6QAAAAAAAAABhgIAAH4BAACgQpCvBV6xP/TYcqke0+M/AAAAP+kAAAAAAAAAAYcCAAB+AQAAAGjed44mrz9+A9uaPdrjPwAAAD8IAQAAAAAAAAGIAgAAfgEAAGC/GaOEa6w/ZCPpz5Tf4z8AAAA/CAEAAAAAAAABiQIAAH4BAADAgbyTGVmpP3h4ubLS7eM/AAAAPwgBAAAAAAAAAYoCAAB+AQAAQERfhK5Gpj8u2ONR2P3jPwAAAD8XAQAAAAAAAAGLAgAAfgEAAIAGAnVDNKM/5DcO8d0N5D8AAAA/FwEAAAAAAAABjAIAAH4BAAAAyaRl2CGgP4C3RsU6I+Q/AAAAPzcBAAAAAAAAAY0CAAB+AQAAgIH2cXnHmT+oYeeKtj/kPwAAAD83AQAAAAAAAAGOAgAAfgEAAMBanj0oAJU/ivbT16JY5D8AAAA/RgEAAAAAAAABjwIAAH4BAAAAPVud68KPPzrL3I49fOQ/AAAAP0YBAAAAAAAAAZACAAB+AQAAAMKgfhWeiT+kijHNSJzkPwAAAD9WAQAAAAAAAAGRAgAAfgEAAAActep8yoI/tFTgxxu+5D8AAAA/VgEAAAAAAAABkgIAAH4BAAAAlleC0qh6PzJpBelk7OQ/AAAAP3UBAAAAAAAAAZMCAAB+AQAAAPFr7jnVcz+wfSoKrhrlPwAAAD91AQAAAAAAAAGUAgAAfgEAAABAxYlMvmw/7HybsmdF5T8AAAA/dQEAAAAAAAABlQIAAH4BAAAA6IleVnlvP4Jxsp5ZbuU/AAAAP4UBAAAAAAAAAZYCAAB+AQAAAJwJBLV3cj8Chte/opzlPwAAAD+FAQAAAAAAAAGXAgAAfgEAAADquWxXBnw/8uRyB2LX5T8AAAA/pAEAAAAAAAABmAIAAH4BAACA8YN1uhuCP1gZpl0CC+Y/AAAAP6QBAAAAAAAAAZkCAAB+AQAAAEMNH86Rhz8aQ3/32jzmPwAAAD+0AQAAAAAAAAGaAgAAfgEAAACUlsjhB40/nFekGCRr5j8AAAA/tAEAAAAAAAABmwIAAH4BAACAh6jzW5aRP3Zhb32ll+Y/AAAAP8MBAAAAAAAAAZwCAAB+AQAAgO82eIlXlT/2dZSe7sXmPwAAAD/DAQAAAAAAAAGdAgAAfgEAAIBAwCGdzZo/jmqriuDu5j8AAAA/4wEAAAAAAAABngIAAH4BAADA0rqyrFOhPz4/tEF7Euc/AAAAP+MBAAAAAAAAAZ8CAAB+AQAAABouD+yXpT9m6VQH9y7nPwAAAD/jAQAAAAAAAAGgAgAAfgEAAAAXVc56sKk/pHPnlxtG5z8AAAA/AgIAAAAAAAABoQIAAH4BAADAqBTIaiCuPxa+Xb6RUuc/AAAAPwICAAAAAAAAAaICAAB+AQAAkK33dKQGsT+ICNTkB1/nPwAAAD8CAgAAAAAAAAGjAgAAfgEAAOAri9TrErM/+FJKC35r5z8AAAA/IQIAAAAAAAABpAIAAH4BAADg9GrR40q1PySIDLlkdOc/AAAAPyECAAAAAAAAAaUCAAB+AQAAIOPwHLSYtz9Qvc5mS33nPwAAAD8hAgAAAAAAAAGmAgAAfgEAAKD2HLdc/Lk/UL3OZkt95z8AAAA/MQIAAAAAAAABpwIAAH4BAACgv/yzVDS8PySIDLlkdOc/AAAAPzECAAAAAAAAAagCAAB+AQAAUGM2YnRWvj8+aP6DDW/nPwAAAD9QAgAAAAAAAAGpAgAAfgEAAPi462qZEMA/cCjiGV9k5z8AAAA/UAIAAAAAAAABqgIAAH4BAADgUg/M5ADBP7rIt3pZVOc/AAAAP1ACAAAAAAAAAasCAAB+AQAAcP+FVBz8wT++U9lixEDnPwAAAD9vAgAAAAAAAAGsAgAAfgEAAMCGVo574cI/ZulUB/cu5z8AAAA/bwIAAAAAAAABrQIAAH4BAABw+9Og7rvDP5w0WoWzEOc/AAAAP28CAAAAAAAAAa4CAAB+AQAAAKhKKSa3xD92irm/N/TmPwAAAD9/AgAAAAAAAAGvAgAAfgEAABAKdRSthsU/8upytoPZ5j8AAAA/fwIAAAAAAAABsAIAAH4BAAAwNKaJbzXGP0AWav/oteY/AAAAP54CAAAAAAAAAbECAAB+AQAAkO7kEqmixj8yTLsEFpTmPwAAAD+eAgAAAAAAAAGyAgAAfgEAACjOyeq6Jcc/ULfOtyl75j8AAAA/ngIAAAAAAAABswIAAH4BAADYdbVMCIjHP6LixQCPV+Y/AAAAP7sCAAAAAAAAAbQCAAB+AQAAeFWaJBoLyD+SGBcGvDXmPwAAAD+7AgAAAAAAAAG1AgAAfgEAAGgiLNU/g8g/tg5MoToJ5j8AAAA/uwIAAAAAAAABtgIAAH4BAACAt8QPodrIPzj6JoDx2uU/AAAAP9sCAAAAAAAAAbcCAAB+AQAAGAIRrVEGyT+MsD+xwaPlPwAAAD/bAgAAAAAAAAG4AgAAfgEAAFAnt/spHMk/JnwMWyFw5T8AAAA/2wIAAAAAAAABuQIAAH4BAACAt8QPodrIP46H9W4vR+U/AAAAP/oCAAAAAAAAAboCAAB+AQAAiOoyX3tiyD9saHaRHhflPwAAAD/6AgAAAAAAAAG7AgAAfgEAAICICHT0ksc/TEn3sw3n5D8AAAA/+gIAAAAAAAABvAIAAH4BAAAYOTGwWc7GP7jfAbCGquQ/AAAAPxkDAAAAAAAAAb0CAAB+AQAAGDkxsFnOxj+43wGwhqrkPwAAAD8ZAwAAAAAAAAG+AgAAfgEAABg5MbBZzsY/uN8BsIaq5D8AAAA/GQMAAAAAAAABvwIAAH4BAAAYOTGwWc7GP7jfAbCGquQ/AAAAPykDAAAAAAAAAcACAAB+AQAAIP0baLsA1T+05rflAV/sPwAAAD8AAAAAAAAAAAHBAgAAfgEAAHSGxXsxBtU/2NzsgIAy7D8AAAA/IAAAAAAAAAABwgIAAH4BAAB0hsV7MQbVP9jc7ICAMuw/AAAAPyAAAAAAAAAAAcMCAAB+AQAAdIbFezEG1T/Y3OyAgDLsPwAAAD8/AAAAAAAAAAHEAgAAfgEAABRogy1aqdQ/XlPpR6Lw6z8AAAA/PwAAAAAAAAABxQIAAH4BAAA0lI18M3jUPx7JVrd92es/AAAAPz8AAAAAAAAAAcYCAAB+AQAAGJvxfDQx1D+CSR7jIMTrPwAAAD9OAAAAAAAAAAHHAgAAfgEAAAwGWULT2dM/zOnzQxu06z8AAAA/XgAAAAAAAAAByAIAAH4BAAAQOceRrWHTP+TJ5Q7Erus/AAAAP14AAAAAAAAAAckCAAB+AQAAHGw14Yfp0j/+qdfZbKnrPwAAAD9uAAAAAAAAAAHKAgAAfgEAAICMUAl2ZtI/uJQjYd2l6z8AAAA/bgAAAAAAAAABywIAAH4BAADgrGsxZOPRP270TQDjtes/AAAAP40AAAAAAAAAAcwCAAB+AQAAiPIsqCp20T/ePsQmWcLrPwAAAD+NAAAAAAAAAAHNAgAAfgEAANRKQUbdE9E/2LOiPu7V6z8AAAA/jQAAAAAAAAABzgIAAH4BAAB4LP/3BbfQP15T6Uei8Os/AAAAP50AAAAAAAAAAc8CAAB+AQAAyOgWW1ZE0D/i8i9RVgvsPwAAAD+dAAAAAAAAAAHQAgAAfgEAAAAlty11jc8/8LzeSykt7D8AAAA/vAAAAAAAAAAB0QIAAH4BAAAoU5pWZXzOPxhnfxGlSew/AAAAP7wAAAAAAAAAAdICAAB+AQAAuG4qWGlgzT/6+2tekWLsPwAAAD+8AAAAAAAAAAHTAgAAfgEAAAj6rEX2hcw/2pBYq3177D8AAAA/2wAAAAAAAAAB1AIAAH4BAABoGsht5ALMP0hQremIm+w/AAAAP9sAAAAAAAAAAdUCAAB+AQAAyDrjldJ/yz/eRMTVesTsPwAAAD/bAAAAAAAAAAHWAgAAfgEAAGC4nYJdM8s//mNDs4v07D8AAAA/+gAAAAAAAAAB1wIAAH4BAABg6wvSN7vKP2aYdgksKO0/AAAAP/oAAAAAAAAAAdgCAAB+AQAAKPnT0jktyj+y7LeUI2HtPwAAAD/6AAAAAAAAAAHZAgAAfgEAADAsQiIUtck/7usoPd2L7T8AAAA/GgEAAAAAAAAB2gIAAH4BAAAgl6nnsl3JP0DLi7A/se0/AAAAPxoBAAAAAAAAAdsCAAB+AQAA6DkKIxYnyT8iYHj9K8rtPwAAAD8aAQAAAAAAAAHcAgAAfgEAALAUZNQ9Eck/jh/NOzfq7T8AAAA/KQEAAAAAAAAB3QIAAH4BAABQJ7f7KRzJP1bUx716CO4/AAAAPykBAAAAAAAAAd4CAAB+AQAA2HEDmdpHyT/W6OzewzbuPwAAAD9IAQAAAAAAAAHfAgAAfgEAAFD0SKxPlMk/9gdsvNRm7j8AAAA/SAEAAAAAAAAB4AIAAH4BAABAwdpcdQzKP9YRNyFWk+4/AAAAP0gBAAAAAAAAAeECAAB+AQAAwNi4qkuwyj/K+/NQgLruPwAAAD9oAQAAAAAAAAHiAgAAfgEAAOgC6h8OX8s/TJs6WjTV7j8AAAA/aAEAAAAAAAAB4wIAAH4BAADIB3VG+PfLP+SPUUYm/u4/AAAAP2gBAAAAAAAAAeQCAAB+AQAAsAwAbeKQzD8gj8Lu3yjvPwAAAD+HAQAAAAAAAAHlAgAAfgEAACAk3rq4NM0/uIPZ2tFR7z8AAAA/hwEAAAAAAAAB5gIAAH4BAACoO7wIj9jNP6xtlgr8eO8/AAAAP4cBAAAAAAAAAecCAAB+AQAACIuTzCmdzj9eQp/BlpzvPwAAAD+XAQAAAAAAAAHoAgAAfgEAAGgSZAaJgs8/hOw/hxK57z8AAAA/lwEAAAAAAAAB6QIAAH4BAABs+2mCQk/QP9xWxOLfyu8/AAAAP7YBAAAAAAAAAeoCAAB+AQAAAHdLlbbi0D8a4VZzBOLvPwAAAD+2AQAAAAAAAAHrAgAAfgEAAKC6MzJmVdE/RhYZIevq7z8AAAA/xQEAAAAAAAAB7AIAAH4BAAAUPXlF26HRP0YWGSHr6u8/AAAAP8UBAAAAAAAAAe0CAAB+AQAAjCPCHe7d0T9GFhkh6+rvPwAAAD/VAQAAAAAAAAHuAgAAfgEAAFAvsUTZL9I/AgFlqFvn7z8AAAA/1QEAAAAAAAAB7wIAAH4BAACs6e/NEp3SPzTBSD6t3O8/AAAAP/QBAAAAAAAAAfACAAB+AQAA7D8rkq4a0z86TGomGMnvPwAAAD/0AQAAAAAAAAHxAgAAfgEAADyWZlZKmNM/bAxOvGm+7z8AAAA/9AEAAAAAAAAB8gIAAH4BAADUdUsuXBvUP+Lh5cpKt+8/AAAAPwQCAAAAAAAAAfMCAAB+AQAAjB03kKl91D/OjBXoDKnvPwAAAD8EAgAAAAAAAAH0AgAAfgEAAEgpJreUz9Q/6vcomyCQ7z8AAAA/IwIAAAAAAAAB9QIAAH4BAABsIsK2kxbVP4A41FwVcO8/AAAAPyMCAAAAAAAAAfYCAAB+AQAAlH9hezBN1T+4g9na0VHvPwAAAD8zAgAAAAAAAAH3AgAAfgEAAMTcAEDNg9U/MuSS0R037z8AAAA/MwIAAAAAAAAB+AIAAH4BAACYsPbw87TVP8gkPpMSF+8/AAAAP0ICAAAAAAAAAfkCAAB+AQAAyA2WtZDr1T+4Wo+YP/XuPwAAAD9CAgAAAAAAAAH6AgAAfgEAAKDhi2a3HNY/TJs6WjTV7j8AAAA/YgIAAAAAAAAB+wIAAH4BAAA0kNvIBTjWPybxmZS4uO4/AAAAP2ICAAAAAAAAAfwCAAB+AQAAeLWBF95N1j+8MUVWrZjuPwAAAD9iAgAAAAAAAAH9AgAAfgEAALzaJ2a2Y9Y/NpL+TPl97j8AAAA/gQIAAAAAAAAB/gIAAH4BAAD0m8rv8InWP5oSxnicaO4/AAAAP4ECAAAAAAAAAf8CAAB+AQAAjEoaUj+l1j8Wc39v6E3uPwAAAD+BAgAAAAAAAAEAAwAAfgEAADBdbXkrsNY/IonCP74m7j8AAAA/kQIAAAAAAAABAQMAAH4BAAAwXW15K7DWP1xf6aXl9O0/AAAAP5ECAAAAAAAAAQIDAAB+AQAA7DfHKlOa1j8OC6ga7rvtPwAAAD+wAgAAAAAAAAEDAwAAfgEAAKQSIdx6hNY/1gs3cjSR7T8AAAA/sAIAAAAAAAABBAMAAH4BAAAEAM60jnnWPxDiXdhbX+0/AAAAP78CAAAAAAAAAQUDAAB+AQAAaFF+UkBe1j/wwt76Si/tPwAAAD+/AgAAAAAAAAEGAwAAfgEAAMw+KytUU9Y/zKNfHTr/7D8AAAA/zwIAAAAAAAABBwMAAH4BAADkBjK1jzLWP/gktqAjv+w/AAAAP88CAAAAAAAAAQgDAAB+AQAAsEWPK1UM1j98m7JnRX3sPwAAAD/uAgAAAAAAAAEJAwAAfgEAAHSE7KEa5tU/GGd/EaVJ7D8AAAA/7gIAAAAAAAABCgMAAH4BAACYsPbw87TVP2aSdloKJuw/AAAAP+4CAAAAAAAAAQsDAAB+AQAA3KQHyghj1T+G/YkNHg3sPwAAAD/+AgAAAAAAAAEMAwAAfgEAAFy+vvH1JtU/djPbEkvr6z8AAAA//gIAAAAAAAABDQMAAH4BAACQTswFbeXUPx7JVrd92es/AAAAPx0DAAAAAAAAAQ4DAAB+AQAAaPEsQdCu1D/GXtJbsMfrPwAAAD8dAwAAAAAAAAEPAwAAfgEAAPhu5y1bYtQ/3j7EJlnC6z8AAAA/LQMAAAAAAAABEAMAAH4BAAD4buctW2LUP94+xCZZwus/AAAAPy0DAAAAAAAAAREDAAB+AQAA+G7nLVti1D/ePsQmWcLrPwAAAD8tAwAAAAAAAAESAwAAfgEAAPhu5y1bYtQ/3j7EJlnC6z8AAAA/PAMAAAAAAAABEwMAAH4BAAByiGlG8m/iP7Tmt+UBX+w/AAAAPwAAAAAAAAAAARQDAAB+AQAAcohpRvJv4j+05rflAV/sPwAAAD8fAAAAAAAAAAEVAwAAfgEAAHKIaUbyb+I/tOa35QFf7D8AAAA/HwAAAAAAAAABFgMAAH4BAAByiGlG8m/iP7Tmt+UBX+w/AAAAPx8AAAAAAAAAARcDAAB+AQAAcohpRvJv4j+05rflAV/sPwAAAD8vAAAAAAAAAAEYAwAAfgEAAHKIaUbyb+I/tOa35QFf7D8AAAA/LwAAAAAAAAABGQMAAH4BAAByiGlG8m/iP7Tmt+UBX+w/AAAAP04AAAAAAAAAARoDAAB+AQAAcohpRvJv4j+05rflAV/sPwAAAD9OAAAAAAAAAAEbAwAAfgEAAHKIaUbyb+I/tOa35QFf7D8AAAA/XgAAAAAAAAABHAMAAH4BAAByiGlG8m/iP7Tmt+UBX+w/AAAAP14AAAAAAAAAAR0DAAB+AQAA8u+eixA84j/SUcuYFUbsPwAAAD9tAAAAAAAAAAEeAwAAfgEAAF5BTynCIOI/BBKvLmc77D8AAAA/bQAAAAAAAAABHwMAAH4BAAAeziq9uALiPxzyoPkPNuw/AAAAP40AAAAAAAAAASADAAB+AQAA5gyIM37c4T8IndAW0ifsPwAAAD+NAAAAAAAAAAEhAwAAfgEAAFYQurP+uOE/3GcOaese7D8AAAA/jQAAAAAAAAABIgMAAH4BAAAeTxcqxJLhP1Q9pnfMF+w/AAAAP5wAAAAAAAAAASMDAAB+AQAAOhcetP9x4T9A6NWUjgnsPwAAAD+sAAAAAAAAAAEkAwAAfgEAAAYI/QyUQ+E/0J1fbhj96z8AAAA/rAAAAAAAAAABJQMAAH4BAADW+NtlKBXhP15T6Uei8Os/AAAAP8sAAAAAAAAAASYDAAB+AQAA8nJk0jLs4D92M9sSS+vrPwAAAD/LAAAAAAAAAAEnAwAAfgEAAGZ2llKzyOA/Mh4nmrvn6z8AAAA/ywAAAAAAAAABKAMAAH4BAACG8B6/vZ/gP+wIcyEs5Os/AAAAP9sAAAAAAAAAASkDAAB+AQAAUuH9F1Jx4D9K/hhlZOLrPwAAAD/bAAAAAAAAAAEqAwAAfgEAAIK/iUn6N+A/BOlk7NTe6z8AAAA/+gAAAAAAAAABKwMAAH4BAAAEsoHizvffPwTpZOzU3us/AAAAP/oAAAAAAAAAASwDAAB+AQAAvFtGHjN63z8yHieau+frPwAAAD/6AAAAAAAAAAEtAwAAfgEAAAS0WrzlF98/XlPpR6Lw6z8AAAA/CgEAAAAAAAABLgMAAH4BAACklRhuDrvePxSzE+enAOw/AAAAPwoBAAAAAAAAAS8DAAB+AQAA1CUmgoV53j+G/YkNHg3sPwAAAD8pAQAAAAAAAAEwAwAAfgEAALwsioKGMt4/mFJa8Fsb7D8AAAA/KQEAAAAAAAABMQMAAH4BAACcM+6Ch+vdP8SHHJ5CJOw/AAAAPzgBAAAAAAAAATIDAAB+AQAALLGobxKf3T/Y3OyAgDLsPwAAAD84AQAAAAAAAAEzAwAAfgEAALwuY1ydUt0/jjwXIIZC7D8AAAA/SAEAAAAAAAABNAMAAH4BAABQrB1JKAbdP1x8M4o0Tew/AAAAP0gBAAAAAAAAATUDAAB+AQAA4CnYNbO53D/OxqmwqlnsPwAAAD91AQAAAAAAAAE2AwAAfgEAAGynkiI+bdw/JjEuDHhr7D8AAAA/dQEAAAAAAAABNwMAAH4BAACgN6A2tSvcP9qQWKt9e+w/AAAAP3UBAAAAAAAAATgDAAB+AQAAgD4EN7bk2z80+9wGS43sPwAAAD+VAQAAAAAAAAE5AwAAfgEAAAhYu16jqNs/LnC7HuCg7D8AAAA/lQEAAAAAAAABOgMAAH4BAAAohMWtfHfbP8zv8/I8tuw/AAAAP5UBAAAAAAAAATsDAAB+AQAAoDl5EMxL2z9Qjzr88NDsPwAAAD+kAQAAAAAAAAE8AwAAfgEAAGh41oaRJds/djnbwWzt7D8AAAA/pAEAAAAAAAABPQMAAH4BAAAwtzP9Vv/aP/zYIcsgCO0/AAAAP8MBAAAAAAAAAT4DAAB+AQAAnAjkmgjk2j+srSqCuyvtPwAAAD/DAQAAAAAAAAE/AwAAfgEAAPj1kHMc2do/6je9EuBC7T8AAAA/wwEAAAAAAAABQAMAAH4BAACsbOdfptPaP4a39eY8WO0/AAAAP+MBAAAAAAAAAUEDAAB+AQAAWOM9TDDO2j/ydkolSHjtPwAAAD/jAQAAAAAAAAFCAwAAfgEAAAhalDi6yNo/1gs3cjSR7T8AAAA/4wEAAAAAAAABQwMAAH4BAAC00OokRMPaPyx2u80Bo+0/AAAAPwICAAAAAAAAAUQDAAB+AQAAEL6X/Ve42j+yFQLXtb3tPwAAAD8CAgAAAAAAAAFFAwAAfgEAAGBHQRHOvdo/esr8WPnb7T8AAAA/AgIAAAAAAAABRgMAAH4BAABY4z1MMM7aP0R/99o8+u0/AAAAPxICAAAAAAAAAUcDAAB+AQAA+PWQcxzZ2j8ONPJcgBjuPwAAAD8SAgAAAAAAAAFIAwAAfgEAADwbN8L07to/1ujs3sM27j8AAAA/MQIAAAAAAAABSQMAAH4BAADQyYYkQwrbP0KoQR3PVu4/AAAAPzECAAAAAAAAAUoDAAB+AQAADIsprn0w2z/GR4gmg3HuPwAAAD8xAgAAAAAAAAFLAwAAfgEAAEBMzDe4Vts/vDFFVq2Y7j8AAAA/UAIAAAAAAAABTAMAAH4BAAAQvL4jQZjbP8r781CAuu4/AAAAP1ACAAAAAAAAAU0DAAB+AQAA4CuxD8rZ2z80u0iPi9ruPwAAAD9QAgAAAAAAAAFOAwAAfgEAAFCu9iI/Jtw/FlA13Hfz7j8AAAA/bwIAAAAAAAABTwMAAH4BAABcQ49doH3cP8gkPpMSF+8/AAAAP28CAAAAAAAAAVADAAB+AQAAHE9+hIvP3D+Q2TgVVjXvPwAAAD9vAgAAAAAAAAFRAwAAfgEAAIRtwNJiLN0/5LibiLha7z8AAAA/fwIAAAAAAAABUgMAAH4BAABEea/5TX7dP2hY4pFsde8/AAAAP38CAAAAAAAAAVMDAAB+AQAApJfxRyXb3T9izcCpAYnvPwAAAD+eAgAAAAAAAAFUAwAAfgEAAAy2M5b8N94/vDdFBc+a7z8AAAA/ngIAAAAAAAABVQMAAH4BAADUJSaChXnePxSiyWCcrO8/AAAAP64CAAAAAAAAAVYDAAB+AQAApJUYbg673j8m95lD2rrvPwAAAD+uAgAAAAAAAAFXAwAAfgEAABx8YUYh994/3FbE4t/K7z8AAAA/vQIAAAAAAAABWAMAAH4BAACU/qZZlkPfP35hHp+nzO8/AAAAP70CAAAAAAAAAVkDAAB+AQAARKaSu+Ol3z9+YR6fp8zvPwAAAD/dAgAAAAAAAAFaAwAAfgEAAE6waKKOCeA/3FbE4t/K7z8AAAA/3QIAAAAAAAABWwMAAH4BAAAmhF5TtTrgP1IsXPHAw+8/AAAAP90CAAAAAAAAAVwDAAB+AQAApmqnK8h24D+wIQI1+cHvPwAAAD/8AgAAAAAAAAFdAwAAfgEAANZ5yNIzpeA/QNeLDoO17z8AAAA//AIAAAAAAAABXgMAAH4BAAAOO2tcbsvgP4p3YW99pe8/AAAAP/wCAAAAAAAAAV8DAAB+AQAAnjc53O3u4D9eQp/BlpzvPwAAAD8MAwAAAAAAAAFgAwAAfgEAAIZvMlKyD+E/BNgaZsmK7z8AAAA/DAMAAAAAAAABYQMAAH4BAAByWa2qRSjhP8RNiNWkc+8/AAAAPysDAAAAAAAAAWIDAAB+AQAABgj9DJRD4T9CrkHM8FjvPwAAAD8rAwAAAAAAAAFjAwAAfgEAAEZ7IXmdYeE/ePlGSq067z8AAAA/OgMAAAAAAAABZAMAAH4BAADaKXHb63zhP65ETMhpHO8/AAAAPzoDAAAAAAAAAWUDAAB+AQAAEusTZSaj4T/kj1FGJv7uPwAAAD9KAwAAAAAAAAFmAwAAfgEAAPoiDdvqw+E/HNtWxOLf7j8AAAA/SgMAAAAAAAABZwMAAH4BAACKH9taaufhP/Ywtv5mw+4/AAAAP2kDAAAAAAAAAWgDAAB+AQAAxpL/xnMF4j8UnMmxeqruPwAAAD9pAwAAAAAAAAFpAwAAfgEAALZ8eh8HHuI/vDFFVq2Y7j8AAAA/aQMAAAAAAAABagMAAH4BAABS3UtkJDHiPxyyDIJQg+4/AAAAP3kDAAAAAAAAAWsDAAB+AQAA7j0dqUFE4j/2B2y81GbuPwAAAD95AwAAAAAAAAFsAwAAfgEAAIae7u1eV+I/0F3L9lhK7j8AAAA/mAMAAAAAAAABbQMAAH4BAADWdRYfBmXiPzTekiL8NO4/AAAAP5gDAAAAAAAAAW4DAAB+AQAAcohpRvJv4j8ONPJcgBjuPwAAAD+oAwAAAAAAAAFvAwAAfgEAAB5NPlCtcuI/Kp8FEJT/7T8AAAA/qAMAAAAAAAABcAMAAH4BAADGERNaaHXiP+wUc39v6O0/AAAAP7cDAAAAAAAAAXEDAAB+AQAAFpu8bd564j82tUjgadjtPwAAAD+3AwAAAAAAAAFyAwAAfgEAALqtD5XKheI/bABOXia67T8AAAA/1wMAAAAAAAABcwMAAH4BAABicuSehYjiP0ZWrZiqne0/AAAAP9cDAAAAAAAAAXQDAAB+AQAAYnLknoWI4j9M4c6AFYrtPwAAAD/XAwAAAAAAAAF1AwAAfgEAAAo3uahAi+I/UGzwaIB27T8AAAA/9gMAAAAAAAABdgMAAH4BAABawGK8tpDiP27XAxyUXe0/AAAAP/YDAAAAAAAAAXcDAAB+AQAABoU3xnGT4j90YiUE/0ntPwAAAD/2AwAAAAAAAAF4AwAAfgEAAK5JDNAsluI/TriEPoMt7T8AAAA/FQQAAAAAAAABeQMAAH4BAABWDuHZ55jiP/zYIcsgCO0/AAAAPxUEAAAAAAAAAXoDAAB+AQAArkkM0CyW4j98xPyp19nsPwAAAD8VBAAAAAAAAAF7AwAAfgEAAK5JDNAsluI/WqV9zMap7D8AAAA/JQQAAAAAAAABfAMAAH4BAABawGK8tpDiPziG/u61eew/AAAAPyUEAAAAAAAAAX0DAAB+AQAAuq0PlcqF4j/+ho1G/E7sPwAAAD9EBAAAAAAAAAF+AwAAfgEAAGYkZoFUgOI/ksc4CPEu7D8AAAA/RAQAAAAAAAABfwMAAH4BAADGERNaaHXiP1Q9pnfMF+w/AAAAP0QEAAAAAAAAAYADAAB+AQAA1nUWHwZl4j/i8i9RVgvsPwAAAD9jBAAAAAAAAAGBAwAAfgEAAOaLm8ZyTOI/XlPpR6Lw6z8AAAA/YwQAAAAAAAABggMAAH4BAADmi5vGckziP15T6Uei8Os/AAAAP2MEAAAAAAAAAYMDAAB+AQAA5oubxnJM4j9eU+lHovDrPwAAAD9zBAAAAAAAAAGEAwAAfgEAAOaLm8ZyTOI/XlPpR6Lw6z8AAAA/cwQAAAAAAAABhQMAAH4BAADG5jq9WvToP9jc7ICAMuw/AAAAPwAAAAAAAAAAAYYDAAB+AQAAxuY6vVr06D/Y3OyAgDLsPwAAAD8fAAAAAAAAAAGHAwAAfgEAAMbmOr1a9Og/2NzsgIAy7D8AAAA/HwAAAAAAAAABiAMAAH4BAADG5jq9WvToP9jc7ICAMuw/AAAAPy8AAAAAAAAAAYkDAAB+AQAAxuY6vVr06D/Y3OyAgDLsPwAAAD8vAAAAAAAAAAGKAwAAfgEAAMbmOr1a9Og/2NzsgIAy7D8AAAA/LwAAAAAAAAABiwMAAH4BAACS1xkW78XoPw4o8v48FOw/AAAAPz8AAAAAAAAAAYwDAAB+AQAApu2evVut6D/i8i9RVgvsPwAAAD9eAAAAAAAAAAGNAwAAfgEAAL61pUeXjOg/cqi5KuD+6z8AAAA/XgAAAAAAAAABjgMAAH4BAADeLy60oWPoP0Rz93z59es/AAAAP14AAAAAAAAAAY8DAAB+AQAAVuXhFvE36D8yHieau+frPwAAAD99AAAAAAAAAAGQAwAAfgEAACqIQlJUAeg/HslWt33Z6z8AAAA/fQAAAAAAAAABkQMAAH4BAACm73eXcs3nPwp0htQ/y+s/AAAAP40AAAAAAAAAAZIDAAB+AQAAfpLY0tWW5z+CSR7jIMTrPwAAAD+NAAAAAAAAAAGTAwAAfgEAAKK+4iGvZec/EP+nvKq36z8AAAA/nAAAAAAAAAABlAMAAH4BAAAadJaE/jnnP8zp80MbtOs/AAAAP5wAAAAAAAAAAZUDAAB+AQAAinfIBH8W5z/M6fNDG7TrPwAAAD+sAAAAAAAAAAGWAwAAfgEAAP4sfGfO6uY/PDRqapHA6z8AAAA/rAAAAAAAAAABlwMAAH4BAADOHVvAYrzmP1CJOk3Pzus/AAAAP8sAAAAAAAAAAZgDAAB+AQAAToWQBYGI5j/sCHMhLOTrPwAAAD/LAAAAAAAAAAGZAwAAfgEAACbaciOzSeY/omidwDH06z8AAAA/ywAAAAAAAAABmgMAAH4BAAD+fNNeFhPmP9CdX24Y/es/AAAAP+sAAAAAAAAAAZsDAAB+AQAAHvdbyyDq5T8oCOTJ5Q7sPwAAAD/rAAAAAAAAAAGcAwAAfgEAAOI1uUHmw+U/mFJa8Fsb7D8AAAA/6wAAAAAAAAABnQMAAH4BAAD+/b/LIaPlPzbSksS4MOw/AAAAP/oAAAAAAAAAAZ4DAAB+AQAAvoqbXxiF5T/SUcuYFUbsPwAAAD/6AAAAAAAAAAGfAwAAfgEAAM6gIAeFbOU/KrxP9OJX7D8AAAA/GQEAAAAAAAABoAMAAH4BAABCpFKHBUnlP4Im1E+waew/AAAAPxkBAAAAAAAAAaEDAAB+AQAABjEuG/wq5T+We6Qy7nfsPwAAAD8ZAQAAAAAAAAGiAwAAfgEAAL4LiMwjFeU/qtB0FSyG7D8AAAA/OQEAAAAAAAABowMAAH4BAACCmGNgGvfkP0hQremIm+w/AAAAPzkBAAAAAAAAAaQDAAB+AQAAkq7oB4fe5D9WGlzkW73sPwAAAD85AQAAAAAAAAGlAwAAfgEAAFKJQrmuyOQ/pvm+V77i7D8AAAA/WAEAAAAAAAABpgMAAH4BAAC62vJWYK3kP/zYIcsgCO0/AAAAP1gBAAAAAAAAAacDAAB+AQAAalFJQ+qn5D+SzTi3EjHtPwAAAD9YAQAAAAAAAAGoAwAAfgEAAMY+9hv+nOQ/zMypX8xb7T8AAAA/dwEAAAAAAAABqQMAAH4BAAB2tUwIiJfkPx6sDNMuge0/AAAAP3cBAAAAAAAAAaoDAAB+AQAAzvB3/syU5D8CQfkfG5rtPwAAAD93AQAAAAAAAAGrAwAAfgEAAHa1TAiIl+Q/huA/Kc+07T8AAAA/lgEAAAAAAAABrAMAAH4BAABuA8sluZ/kPwqAhjKDz+0/AAAAP5YBAAAAAAAAAa0DAAB+AQAAalFJQ+qn5D+6VI/pHfPtPwAAAD+WAQAAAAAAAAGuAwAAfgEAALYocXSRteQ/sD5MGUga7j8AAAA/pgEAAAAAAAABrwMAAH4BAAD6TRfDacvkP+o9vcEBRe4/AAAAP6YBAAAAAAAAAbADAAB+AQAAOsE7L3Pp5D+sZ5Zb2nbuPwAAAD/FAQAAAAAAAAGxAwAAfgEAACartocGAuU/AEf5zjyc7j8AAAA/xQEAAAAAAAABsgMAAH4BAABmHtvzDyDlP1ImXEKfwe4/AAAAP8UBAAAAAAAAAbMDAAB+AQAA9swqVl475T/wpZQW/NbuPwAAAD/VAQAAAAAAAAG0AwAAfgEAAIIXd/MOZ+U/dEXbH7Dx7j8AAAA/1QEAAAAAAAABtQMAAH4BAABine6GBJDlPxDFE/QMB+8/AAAAP/QBAAAAAAAAAbYDAAB+AQAAlqwPLnC+5T+uREzIaRzvPwAAAD/0AQAAAAAAAAG3AwAAfgEAAHrkCKQ03+U/7s7eWI4z7z8AAAA/BAIAAAAAAAABuAMAAH4BAABiHAIa+f/lP6QuCfiTQ+8/AAAAPwQCAAAAAAAAAbkDAAB+AQAAmt2kozMm5j+4g9na0VHvPwAAAD8TAgAAAAAAAAG6AwAAfgEAACIo8UDkUeY/buMDetdh7z8AAAA/EwIAAAAAAAABuwMAAH4BAABOhZAFgYjmP2hY4pFsde8/AAAAPzMCAAAAAAAAAbwDAAB+AQAAymvZ3ZPE5j9izcCpAYnvPwAAAD8zAgAAAAAAAAG9AwAAfgEAAO4W979hA+c/BNgaZsmK7z8AAAA/MwIAAAAAAAABvgMAAH4BAAAadJaE/jnnP0jtzt5Yju8/AAAAP1ICAAAAAAAAAb8DAAB+AQAASoO3K2po5z8wDd0TsJPvPwAAAD9SAgAAAAAAAAHAAwAAfgEAAIr225dzhuc/vDdFBc+a7z8AAAA/UgIAAAAAAAABwQMAAH4BAADKaQAEfaTnP3QikYw/l+8/AAAAP3ECAAAAAAAAAcIDAAB+AQAABt0kcIbC5z8wDd0TsJPvPwAAAD9xAgAAAAAAAAHDAwAAfgEAAEJQSdyP4Oc/MA3dE7CT7z8AAAA/cQIAAAAAAAABxAMAAH4BAADa/pg+3vvnP9iiWLjige8/AAAAP4ECAAAAAAAAAcUDAAB+AQAAHiQ/jbYR6D+AONRcFXDvPwAAAD+BAgAAAAAAAAHGAwAAfgEAAAZcOAN7Mug/5LibiLha7z8AAAA/oAIAAAAAAAABxwMAAH4BAACWWAaD+lXoP6QuCfiTQ+8/AAAAP6ACAAAAAAAAAcgDAAB+AQAAyhmpDDV86D8gj8Lu3yjvPwAAAD+gAgAAAAAAAAHJAwAAfgEAAAqNzXg+mug/+OQhKWQM7z8AAAA/vwIAAAAAAAABygMAAH4BAACaiZv4vb3oPxZQNdx38+4/AAAAP78CAAAAAAAAAcsDAAB+AQAAfsGUboLe6D/wpZQW/NbuPwAAAD+/AgAAAAAAAAHMAwAAfgEAAGqrD8cV9+g/bAZODUi87j8AAAA/zwIAAAAAAAABzQMAAH4BAAC6gjf4vATpP3KRb/WyqO4/AAAAP88CAAAAAAAAAc4DAAB+AQAAAlpfKWQS6T94HJHdHZXuPwAAAD/uAgAAAAAAAAHPAwAAfgEAAKZsslBQHek/2JxYCcF/7j8AAAA/7gIAAAAAAAAB0AMAAH4BAAD29VtkxiLpP4Ay1K3zbe4/AAAAP/4CAAAAAAAAAdEDAAB+AQAARn8FeDwo6T8oyE9SJlzuPwAAAD/+AgAAAAAAAAHSAwAAfgEAAEZ/BXg8KOk/Ah6vjKo/7j8AAAA/DQMAAAAAAAAB0wMAAH4BAABGfwV4PCjpPyKJwj++Ju4/AAAAPw0DAAAAAAAAAdQDAAB+AQAAnrowboEl6T9W1Me9egjuPwAAAD8gAwAAAAAAAAHVAwAAfgEAAE4xh1oLIOk/jh/NOzfq7T8AAAA/IAMAAAAAAAAB1gMAAH4BAACmbLJQUB3pPyJgeP0ryu0/AAAAPyADAAAAAAAAAdcDAAB+AQAApmyyUFAd6T+ewDH0d6/tPwAAAD8/AwAAAAAAAAHYAwAAfgEAAKZsslBQHek/XjafY1OY7T8AAAA/PwMAAAAAAAAB2QMAAH4BAACmbLJQUB3pP2TBwEu+hO0/AAAAPz8DAAAAAAAAAdoDAAB+AQAATjGHWgsg6T/GQYh3YW/tPwAAAD9eAwAAAAAAAAHbAwAAfgEAAPb1W2TGIuk/QqJBbq1U7T8AAAA/XgMAAAAAAAAB3AMAAH4BAAD29VtkxiLpPwIYr92IPe0/AAAAP14DAAAAAAAAAd0DAAB+AQAAnrowboEl6T/EjRxNZCbtPwAAAD9uAwAAAAAAAAHeAwAAfgEAAEZ/BXg8KOk/nuN7h+gJ7T8AAAA/bgMAAAAAAAAB3wMAAH4BAABGfwV4PCjpPxhENX407+w/AAAAP40DAAAAAAAAAeADAAB+AQAA7kPagfcq6T9Qjzr88NDsPwAAAD+NAwAAAAAAAAHhAwAAfgEAAJ66MG6BJek/zO/z8jy27D8AAAA/jQMAAAAAAAAB4gMAAH4BAAD6p91GlRrpP0hQremIm+w/AAAAP6wDAAAAAAAAAeMDAAB+AQAAAlpfKWQS6T98m7JnRX3sPwAAAD+sAwAAAAAAAAHkAwAAfgEAALqCN/i8BOk/VvERoslg7D8AAAA/rAMAAAAAAAAB5QMAAH4BAAAWcOTQ0PnoP1x8M4o0Tew/AAAAP7wDAAAAAAAAAeYDAAB+AQAAKoZpeD3h6D+SxzgI8S7sPwAAAD+8AwAAAAAAAAHnAwAAfgEAAOoSRQw0w+g/VD2md8wX7D8AAAA/2wMAAAAAAAAB6AMAAH4BAAD+KMqzoKroP57de9jGB+w/AAAAP9sDAAAAAAAAAekDAAB+AQAAugMkZciU6D9Ec/d8+fXrPwAAAD/rAwAAAAAAAAHqAwAAfgEAACJV1AJ6eeg/Mh4nmrvn6z8AAAA/6wMAAAAAAAAB6wMAAH4BAACaCohlyU3oP9izoj7u1es/AAAAP/oDAAAAAAAAAewDAAB+AQAAmgqIZclN6D/Ys6I+7tXrPwAAAD/6AwAAAAAAAAHtAwAAfgEAAJoKiGXJTeg/2LOiPu7V6z8AAAA/+gMAAAAAAAAB7gMAAH4BAACaCohlyU3oP9izoj7u1es/AAAAPxoEAAAAAAAAAe8DAAB+AQAAArJM03hB7j/+qdfZbKnrPwAAAD8AAAAAAAAAAAHwAwAAfgEAAAKyTNN4Qe4//qnX2Wyp6z8AAAA/HwAAAAAAAAAB8QMAAH4BAAACskzTeEHuP/6p19lsqes/AAAAPx8AAAAAAAAAAfIDAAB+AQAAArJM03hB7j/+qdfZbKnrPwAAAD8fAAAAAAAAAAHzAwAAfgEAAAKyTNN4Qe4//qnX2Wyp6z8AAAA/LwAAAAAAAAAB9AMAAH4BAAAq3lYiUhDuP2AqnwUQlOs/AAAAPy8AAAAAAAAAAfUDAAB+AQAA5riw03n67T96CpHQuI7rPwAAAD9OAAAAAAAAAAH2AwAAfgEAAKZFjGdw3O0/IqAMdet86z8AAAA/TgAAAAAAAAAB9wMAAH4BAAC+DZPxq7vtP2pA4tXlbOs/AAAAP04AAAAAAAAAAfgDAAB+AQAANsNGVPuP7T8S1l16GFvrPwAAAD9tAAAAAAAAAAH5AwAAfgEAAAa0Ja2PYe0/5qCbzDFS6z8AAAA/bQAAAAAAAAAB+gMAAH4BAACGG1vyrS3tP1x2M9sSS+s/AAAAP30AAAAAAAAAAfsDAAB+AQAArvnmI1b07D8YYX9ig0frPwAAAD99AAAAAAAAAAH8AwAAfgEAAIpOyUGItew/umvZHktJ6z8AAAA/jAAAAAAAAAAB/QMAAH4BAAAOaIBpdXnsPyy2T0XBVes/AAAAP4wAAAAAAAAAAf4DAAB+AQAAjs+1rpNF7D8+CyAo/2PrPwAAAD+sAAAAAAAAAAH/AwAAfgEAAKpJPhueHOw/UmDwCj1y6z8AAAA/rAAAAAAAAAABAAQAAH4BAAByiJuRY/brPwrAGqpCgus/AAAAP6wAAAAAAAAAAQEEAAB+AQAA4ovNEeTS6z++H0VJSJLrPwAAAD/LAAAAAAAAAAECBAAAfgEAAAIGVn7uqes/ForJpBWk6z8AAAA/ywAAAAAAAAABAwQAAH4BAAB2uwnhPX7rP8zp80MbtOs/AAAAP8sAAAAAAAAAAQQEAAB+AQAA6r47Yb5a6z8KdIbUP8vrPwAAAD/aAAAAAAAAAAEFBAAAfgEAAP7UwAgrQus/BOlk7NTe6z8AAAA/2gAAAAAAAAABBgQAAH4BAAAO60WwlynrP4qIq/WI+es/AAAAP/oAAAAAAAAAAQcEAAB+AQAAIgHLVwQR6z9UPaZ3zBfsPwAAAD/6AAAAAAAAAAEIBAAAfgEAAOaNpuv68uo/ksc4CPEu7D8AAAA/+gAAAAAAAAABCQQAAH4BAACeaACdIt3qP/6GjUb8Tuw/AAAAPxkBAAAAAAAAAQoEAAB+AQAAYvXbMBm/6j8+ESDXIGbsPwAAAD8ZAQAAAAAAAAELBAAAfgEAAG5Z3/W2ruo/OIb+7rV57D8AAAA/GQEAAAAAAAABDAQAAH4BAAAmgrfED6HqP3gQkX/akOw/AAAAPykBAAAAAAAAAQ0EAAB+AQAAKjQ5p96Y6j90hW+Xb6TsPwAAAD8pAQAAAAAAAAEOBAAAfgEAADLmuomtkOo/3kTE1XrE7D8AAAA/VgEAAAAAAAABDwQAAH4BAAA2mDxsfIjqP8DZsCJn3ew/AAAAP1YBAAAAAAAAARAEAAB+AQAA6g6TWAaD6j/Mo18dOv/sPwAAAD9lAQAAAAAAAAERBAAAfgEAAD5Kvk5LgOo/Di7yrV4W7T8AAAA/ZQEAAAAAAAABEgQAAH4BAABKrsET6W/qP9bi7C+iNO0/AAAAP3UBAAAAAAAAARMEAAB+AQAATmBD9rdn6j90YiUE/0ntPwAAAD91AQAAAAAAAAEUBAAAfgEAAALXmeJBYuo/JDcuu5lt7T8AAAA/lAEAAAAAAAABFQQAAH4BAACuTfDOy1zqP+7rKD3di+0/AAAAP5QBAAAAAAAAARYEAAB+AQAABokbxRBa6j/oYAdVcp/tPwAAAD+UAQAAAAAAAAEXBAAAfgEAAPokGABzauo/QMuLsD+x7T8AAAA/pAEAAAAAAAABGAQAAH4BAAD2cpYdpHLqP8Rq0rnzy+0/AAAAP6QBAAAAAAAAARkEAAB+AQAAjtNnYsGF6j/sFHN/b+jtPwAAAD/DAQAAAAAAAAEaBAAAfgEAADLmuomtkOo/Kp8FEJT/7T8AAAA/wwEAAAAAAAABGwQAAH4BAAAe0DXiQKnqP7A+TBlIGu4/AAAAP9MBAAAAAAAAARwEAAB+AQAACrqwOtTB6j9680abizjuPwAAAD/TAQAAAAAAAAEdBAAAfgEAAKYagn/x1Oo/QqhBHc9W7j8AAAA/4gEAAAAAAAABHgQAAH4BAAA+ydHhP/DqPzaS/kz5fe4/AAAAP+IBAAAAAAAAAR8EAAB+AQAAcop0a3oW6z+kUVOLBJ7uPwAAAD8CAgAAAAAAAAEgBAAAfgEAAAKHQuv5Oes/yvvzUIC67j8AAAA/AgIAAAAAAAABIQQAAH4BAAA+SOV0NGDrPwiGhuGk0e4/AAAAPwICAAAAAAAAASIEAAB+AQAAalcGHKCO6z9IEBlyyejuPwAAAD8hAgAAAAAAAAEjBAAAfgEAAKYYqaXatOs//m9DEc/47j8AAAA/IQIAAAAAAAABJAQAAH4BAACCniA50N3rP5rve+UrDu8/AAAAPyECAAAAAAAAASUEAAB+AQAAEuls1oAJ7D+uREzIaRzvPwAAAD8xAgAAAAAAAAEmBAAAfgEAAO5u5Gl2Muw/TMSEnMYx7z8AAAA/MQIAAAAAAAABJwQAAH4BAADWpt3fOlPsP7wO+8I8Pu8/AAAAP1ACAAAAAAAAASgEAAB+AQAAFhoCTERx7D+MThct60jvPwAAAD9QAgAAAAAAAAEpBAAAfgEAAKrIUa6SjOw//JiNU2FV7z8AAAA/XwIAAAAAAAABKgQAAH4BAAA+d6EQ4afsP+S4m4i4Wu8/AAAAP18CAAAAAAAAASsEAAB+AQAAJq+ahqXI7D/kuJuIuFrvPwAAAD9vAgAAAAAAAAEsBAAAfgEAAK755iNW9Ow/mhjGJ75q7z8AAAA/bwIAAAAAAAABLQQAAH4BAAA2RDPBBiDtP8RNiNWkc+8/AAAAP44CAAAAAAAAAS4EAAB+AQAAutz9e+hT7T+AONRcFXDvPwAAAD+OAgAAAAAAAAEvBAAAfgEAAO7rHiNUgu0/PCMg5IVs7z8AAAA/jgIAAAAAAAABMAQAAH4BAAB2NmvABK7tP5oYxie+au8/AAAAP54CAAAAAAAAATEEAAB+AQAAqvcNSj/U7T9UAxKvLmfvPwAAAD+eAgAAAAAAAAEyBAAAfgEAAI59hd00/e0/EO5dNp9j7z8AAAA/vQIAAAAAAAABMwQAAH4BAAB2tX5T+R3uPxDuXTafY+8/AAAAP70CAAAAAAAAATQEAAB+AQAAArJM03hB7j8ozk8BSF7vPwAAAD/NAgAAAAAAAAE1BAAAfgEAAOI3xGZuau4/uIPZ2tFR7z8AAAA/zQIAAAAAAAABNgQAAH4BAABughAEH5buP3JuJWJCTu8/AAAAP9wCAAAAAAAAATcEAAB+AQAATgiIlxS/7j9ybiViQk7vPwAAAD/cAgAAAAAAAAE4BAAAfgEAAH4XqT6A7e4/ePlGSq067z8AAAA//AIAAAAAAAABOQQAAH4BAABa657vph7vPwav0CM3Lu8/AAAAP/wCAAAAAAAAAToEAAB+AQAA5udsbyZC7z+uREzIaRzvPwAAAD/8AgAAAAAAAAE7BAAAfgEAACZbkdsvYO8/+OQhKWQM7z8AAAA/CwMAAAAAAAABPAQAAH4BAAAWRQw0w3jvP/5vQxHP+O4/AAAAPwsDAAAAAAAAAT0EAAB+AQAAVmqygpuO7z940PwHG97uPwAAAD8rAwAAAAAAAAE+BAAAfgEAAEoGr739nu8/sBsChte/7j8AAAA/KwMAAAAAAAABPwQAAH4BAACa3dbupKzvPxScybF6qu4/AAAAPzoDAAAAAAAAAUAEAAB+AQAAkitVDNa07z8E0hq3p4juPwAAAD86AwAAAAAAAAFBBAAAfgEAAIp50ykHve8/svK3Q0Vj7j8AAAA/SgMAAAAAAAABQgQAAH4BAACGx1FHOMXvP+o9vcEBRe4/AAAAP0oDAAAAAAAAAUMEAAB+AQAA0lD7Wq7K7z86abQKZyHuPwAAAD9pAwAAAAAAAAFEBAAAfgEAAM6eeXjf0u8/XF/ppeX07T8AAAA/aQMAAAAAAAABRQQAAH4BAADOnnl439LvP2h1LHa7ze0/AAAAP3kDAAAAAAAAAUYEAAB+AQAAbrHMn8vd7z8sdrvNAaPtPwAAAD95AwAAAAAAAAFHBAAAfgEAAG6xzJ/L3e8/wLZmj/aC7T8AAAA/iAMAAAAAAAABSAQAAH4BAADG7PeVENvvP5oMxsl6Zu0/AAAAP4gDAAAAAAAAAUkEAAB+AQAAwjp2s0Hj7z9CokFurVTtPwAAAD+YAwAAAAAAAAFKBAAAfgEAAB4oI4xV2O8/eu1G7Gk27T8AAAA/mAMAAAAAAAABSwQAAH4BAADSUPtarsrvPzpjtFtFH+0/AAAAP7cDAAAAAAAAAUwEAAB+AQAAMj6oM8K/7z/i+C8AeA3tPwAAAD+3AwAAAAAAAAFNBAAAfgEAAOZmgAIbsu8/iI6rpKr77D8AAAA/xwMAAAAAAAABTgQAAH4BAACej1jRc6TvP9IugQWl6+w/AAAAP8cDAAAAAAAAAU8EAAB+AQAAUrgwoMyW7z98xPyp19nsPwAAAD/WAwAAAAAAAAFQBAAAfgEAAArhCG8lie8/JFp4TgrI7D8AAAA/1gMAAAAAAAABUQQAAH4BAAAOk4pR9IDvP8zv8/I8tuw/AAAAP/YDAAAAAAAAAVIEAAB+AQAAvgnhPX577z+gujFFVq3sPwAAAD/2AwAAAAAAAAFTBAAAfgEAAMK7YiBNc+8/dIVvl2+k7D8AAAA/9gMAAAAAAAABVAQAAH4BAADKbeQCHGvvP0hQremIm+w/AAAAPxUEAAAAAAAAAVUEAAB+AQAA1tHnx7la7z9gMJ+0MZbsPwAAAD8VBAAAAAAAAAFWBAAAfgEAADpxFoOcR+8/7uUojruJ7D8AAAA/FQQAAAAAAAABVwQAAH4BAABG1RlIOjfvP3ybsmdFfew/AAAAPzQEAAAAAAAAAVgEAAB+AQAA+v3xFpMp7z+uW5b9lnLsPwAAAD80BAAAAAAAAAFZBAAAfgEAALImyuXrG+8/4Bt6k+hn7D8AAAA/NAQAAAAAAAABWgQAAH4BAABmT6K0RA7vP87GqbCqWew/AAAAP0QEAAAAAAAAAVsEAAB+AQAAxjxPjVgD7z/mppt7U1TsPwAAAD9EBAAAAAAAAAFcBAAAfgEAANKgUlL28u4/unHZzWxL7D8AAAA/YwQAAAAAAAABXQQAAH4BAAAujv8qCujuP448FyCGQuw/AAAAP2MEAAAAAAAAAV4EAAB+AQAANkCBDdnf7j9iB1VynznsPwAAAD9zBAAAAAAAAAFfBAAAfgEAAOK21/li2u4/NtKSxLgw7D8AAAA/cwQAAAAAAAABYAQAAH4BAADqaFncMdLuP8SHHJ5CJOw/AAAAP4IEAAAAAAAAAWEEAAB+AQAAlt+vyLvM7j9UPaZ3zBfsPwAAAD+CBAAAAAAAAAFiBAAAfgEAAKKRMauKxO4/4vIvUVYL7D8AAAA/ogQAAAAAAAABYwQAAH4BAACqQ7ONWbzuP7a9baNvAuw/AAAAP6IEAAAAAAAAAWQEAAB+AQAArvU0cCi07j+iaJ3AMfTrPwAAAD+iBAAAAAAAAAFlBAAAfgEAAAIxYGZtse4/Mh4nmrvn6z8AAAA/sQQAAAAAAAABZgQAAH4BAAC6WTg1xqPuPwTpZOzU3us/AAAAP7EEAAAAAAAAAWcEAAB+AQAAwgu6F5Wb7j82qUiCJtTrPwAAAD/QBAAAAAAAAAFoBAAAfgEAAMa9O/pjk+4/8pOUCZfQ6z8AAAA/0AQAAAAAAAABaQQAAH4BAADSIT+/AYPuP/KTlAmX0Os/AAAAP+AEAAAAAAAAAWoEAAB+AQAAhkoXjlp17j/GXtJbsMfrPwAAAD/gBAAAAAAAAAFrBAAAfgEAAErX8iFRV+4/+B628QG96z8AAAA/8AQAAAAAAAABbAQAAH4BAAAWyNF65SjuP4xfYbP2nOs/AAAAP/AEAAAAAAAAAW0EAAB+AQAAFsjReuUo7j+MX2Gz9pzrPwAAAD8PBQAAAAAAAAFuBAAAfgEAABbI0XrlKO4/jF9hs/ac6z8AAAA/DwUAAAAAAAABbwQAAH4BAAAWyNF65SjuP4xfYbP2nOs/AAAAPw8FAAAAAAAAAXAEAAB+AQAAHiQ/jbYR6D8YPjXPEu3rPwAAAD8AAAAAAAAAAAFxBAAAfgEAAB4kP422Eeg/GD41zxLt6z8AAAA/DwAAAAAAAAABcgQAAH4BAAAeJD+NthHoPxg+Nc8S7es/AAAAPw8AAAAAAAAAAXMEAAB+AQAAHiQ/jbYR6D8YPjXPEu3rPwAAAD8uAAAAAAAAAAF0BAAAfgEAAB4kP422Eeg/GD41zxLt6z8AAAA/LgAAAAAAAAABdQQAAH4BAAAeJD+NthHoPxg+Nc8S7es/AAAAPy4AAAAAAAAAAXYEAAB+AQAAHiQ/jbYR6D8YPjXPEu3rPwAAAD8+AAAAAAAAAAF3BAAAfgEAAB4kP422Eeg/GD41zxLt6z8AAAA/PgAAAAAAAAABeAQAAH4BAAAeJD+NthHoPxg+Nc8S7es/AAAAPz4AAAAAAAAAAXkEAAB+AQAAHiQ/jbYR6D8YPjXPEu3rPwAAAD8+AAAAAAAAAAF6BAAAfgEAAB4kP422Eeg/GD41zxLt6z8AAAA/XQAAAAAAAAABewQAAH4BAAB2X2qD+w7oP1YUXDU6u+s/AAAAP20AAAAAAAAAAXwEAAB+AQAAdl9qg/sO6D+4lCNh3aXrPwAAAD99AAAAAAAAAAF9BAAAfgEAAB4kP422Eeg/6lQH9y6b6z8AAAA/fQAAAAAAAAABfgQAAH4BAADG6BOXcRToP/DfKN+Zh+s/AAAAP5wAAAAAAAAAAX8EAAB+AQAAHiQ/jbYR6D9qQOLV5WzrPwAAAD+cAAAAAAAAAAGABAAAfgEAAMboE5dxFOg/LLZPRcFV6z8AAAA/nAAAAAAAAAABgQQAAH4BAADG6BOXcRToP0ohY/jUPOs/AAAAP6sAAAAAAAAAAYIEAAB+AQAAbq3ooCwX6D/GgRzvICLrPwAAAD+7AAAAAAAAAAGDBAAAfgEAAG6t6KAsF+g/hveJXvwK6z8AAAA/uwAAAAAAAAABhAQAAH4BAADG6BOXcRToP15N6ZiA7uo/AAAAP8sAAAAAAAAAAYUEAAB+AQAAFnK9qucZ6D84o0jTBNLqPwAAAD/LAAAAAAAAAAGGBAAAfgEAAGr7Zr5dH+g/tAMCylC36j8AAAA/6gAAAAAAAAABhwQAAH4BAABiSeXbjifoP6Y5U899leo/AAAAP+oAAAAAAAAAAYgEAAB+AQAABlw4A3sy6D9or8A+WX7qPwAAAD/6AAAAAAAAAAGJBAAAfgEAAFbl4RbxN+g/PgUged1h6j8AAAA/+gAAAAAAAAABigQAAH4BAACivAlImEXoP0SQQWFITuo/AAAAPwkBAAAAAAAAAYsEAAB+AQAAmgqIZclN6D9KG2NJszrqPwAAAD8JAQAAAAAAAAGMBAAAfgEAAO6TMXk/U+g/xnscQP8f6j8AAAA/KAEAAAAAAAABjQQAAH4BAABCz1xvhFDoP24RmOQxDuo/AAAAPygBAAAAAAAAAY4EAAB+AQAAQs9cb4RQ6D9uEZjkMQ7qPwAAAD8oAQAAAAAAAAGPBAAAfgEAAELPXG+EUOg/bhGY5DEO6j8AAAA/KAEAAAAAAAABkAQAAH4BAABCz1xvhFDoP24RmOQxDuo/AAAAPzgBAAAAAAAAAZEEAAB+AQAAmjdrJ1916j+oEAmN6zjqPwAAAD8AAAAAAAAAAAGSBAAAfgEAAJo3aydfdeo/qBAJjes46j8AAAA/DgAAAAAAAAABkwQAAH4BAACaN2snX3XqP6gQCY3rOOo/AAAAPw4AAAAAAAAAAZQEAAB+AQAAmjdrJ1916j+oEAmN6zjqPwAAAD8tAAAAAAAAAAGVBAAAfgEAAJo3aydfdeo/qBAJjes46j8AAAA/LQAAAAAAAAABlgQAAH4BAABWEsXYhl/qPxBFPOOLbOo/AAAAPy0AAAAAAAAAAZcEAAB+AQAApptu7Pxk6j9UWvBbG3DqPwAAAD9NAAAAAAAAAAGYBAAAfgEAAPZylh2kcuo/gI+yCQJ56j8AAAA/TQAAAAAAAAABmQQAAH4BAADqDpNYBoPqP07PznOwg+o/AAAAP00AAAAAAAAAAZoEAAB+AQAA2qqPk2iT6j8EL/kStpPqPwAAAD9sAAAAAAAAAAGbBAAAfgEAACaCt8QPoeo/QrmLo9qq6j8AAAA/bAAAAAAAAAABnAQAAH4BAABi9dswGb/qP8hY0qyOxeo/AAAAP2wAAAAAAAAAAZ0EAAB+AQAASi3Vpt3f6j94LdtjKenqPwAAAD98AAAAAAAAAAGeBAAAfgEAAC6zTDrTCOs/hveJXvwK6z8AAAA/iwAAAAAAAAABnwQAAH4BAAAKOcTNyDHrPwqX0GewJes/AAAAP4sAAAAAAAAAAaAEAAB+AQAAQvpmVwNY6z8wQXEtLELrPwAAAD+bAAAAAAAAAAGhBAAAfgEAAHIJiP5uhus/nADGazdi6z8AAAA/mwAAAAAAAAABogQAAH4BAABO3X2vlbfrP6zKdGYKhOs/AAAAP7oAAAAAAAAAAaMEAAB+AQAAfuyeVgHm6z+MX2Gz9pzrPwAAAD+6AAAAAAAAAAGkBAAAfgEAAGYkmMzFBuw/EP+nvKq36z8AAAA/ugAAAAAAAAABpQQAAH4BAAD60ucuFCLsP6x+4JAHzes/AAAAP8oAAAAAAAAAAaYEAAB+AQAAppe8OM8k7D8eyVa3fdnrPwAAAD/KAAAAAAAAAAGnBAAAfgEAAKaXvDjPJOw/HslWt33Z6z8AAAA/6QAAAAAAAAABqAQAAH4BAACml7w4zyTsPx7JVrd92es/AAAAP+kAAAAAAAAAAakEAAB+AQAAppe8OM8k7D8eyVa3fdnrPwAAAD/pAAAAAAAAAAGqBAAAfgEAAK5N8M7LXOo/+DsA1lAV6j8AAAA/AAAAAAAAAAABqwQAAH4BAACuTfDOy1zqP/g7ANZQFeo/AAAAPx8AAAAAAAAAAawEAAB+AQAArk3wzstc6j/4OwDWUBXqPwAAAD8fAAAAAAAAAAGtBAAAfgEAAK5N8M7LXOo/+DsA1lAV6j8AAAA/LwAAAAAAAAABrgQAAH4BAACuTfDOy1zqP/g7ANZQFeo/AAAAPy8AAAAAAAAAAa8EAAB+AQAALrUlFOoo6j9i+1QUXDXqPwAAAD9OAAAAAAAAAAGwBAAAfgEAANorfAB0I+o/7CW9BXs86j8AAAA/TgAAAAAAAAABsQQAAH4BAAAyZ6f2uCDqP+wlvQV7POo/AAAAP04AAAAAAAAAAbIEAAB+AQAAOhkp2YcY6j/sJb0FezzqPwAAAD9OAAAAAAAAAAGzBAAAfgEAAO5BAajgCuo/wPD6V5Qz6j8AAAA/bQAAAAAAAAABtAQAAH4BAABKL66A9P/pPwYGr9AjN+o/AAAAP20AAAAAAAAAAbUEAAB+AQAAss7cO9fs6T9KG2NJszrqPwAAAD+NAAAAAAAAAAG2BAAAfgEAAGqpNu3+1uk/ShtjSbM66j8AAAA/jQAAAAAAAAABtwQAAH4BAAAmhJCeJsHpPzI7cX4KQOo/AAAAP40AAAAAAAAAAbgEAAB+AQAA4l7qT06r6T/URcs60kHqPwAAAD+cAAAAAAAAAAG5BAAAfgEAAKbrxeNEjek/XnAzLPFI6j8AAAA/nAAAAAAAAAABugQAAH4BAABqKiNaCmfpP+aamx0QUOo/AAAAP6wAAAAAAAAAAbsEAAB+AQAA3i1V2opD6T9Y5RFEhlzqPwAAAD+7AAAAAAAAAAG8BAAAfgEAAEZ/BXg8KOk/hBrU8Wxl6j8AAAA/uwAAAAAAAAABvQQAAH4BAAACWl8pZBLpP/ZkShjjceo/AAAAP9sAAAAAAAAAAb4EAAB+AQAAvjS52ov86D9or8A+WX7qPwAAAD/bAAAAAAAAAAG/BAAAfgEAACqGaXg94eg/IpoMxsl66j8AAAA/2wAAAAAAAAABwAQAAH4BAAA6nO4fqsjoP2ivwD5Zfuo/AAAAP/oAAAAAAAAAAcEEAAB+AQAArp8goCql6D+yT5afU27qPwAAAD/6AAAAAAAAAAHCBAAAfgEAAMZnJypmhOg/4g96NaVj6j8AAAA/+gAAAAAAAAABwwQAAH4BAACK9AK+XGboP7Tat4e+Wuo/AAAAPwoBAAAAAAAAAcQEAAB+AQAATjNgNCJA6D+iheekgEzqPwAAAD8KAQAAAAAAAAHFBAAAfgEAAMI2krSiHOg/qBAJjes46j8AAAA/KQEAAAAAAAABxgQAAH4BAACCw21Imf7nP1CmhDEeJ+o/AAAAPykBAAAAAAAAAccEAAB+AQAAltny7wXm5z88UbRO4BjqPwAAAD8pAQAAAAAAAAHIBAAAfgEAAE60TKEt0Oc/bhGY5DEO6j8AAAA/SAEAAAAAAAAByQQAAH4BAACyU3tcEL3nPxanE4lk/Ok/AAAAP0gBAAAAAAAAAcoEAAB+AQAAymkABH2k5z9iR+npXuzpPwAAAD9IAQAAAAAAAAHLBAAAfgEAACoJL79fkec/IL1WWTrV6T8AAAA/ZwEAAAAAAAABzAQAAH4BAADm44hwh3vnP8hS0v1sw+k/AAAAP2cBAAAAAAAAAc0EAAB+AQAAngxhP+Bt5z9w6E2in7HpPwAAAD9nAQAAAAAAAAHOBAAAfgEAAPr5DRj0Yuc/GH7JRtKf6T8AAAA/dwEAAAAAAAABzwQAAH4BAAD+q4/6wlrnP8ATResEjuk/AAAAP3cBAAAAAAAAAdAEAAB+AQAAriLm5kxV5z8ilAwXqHjpPwAAAD+WAQAAAAAAAAHRBAAAfgEAAF6ZPNPWT+c/KB8u/xJl6T8AAAA/lgEAAAAAAAAB0gQAAH4BAAC21GfJG03nP3K/A2ANVek/AAAAP6YBAAAAAAAAAdMEAAB+AQAAChCTv2BK5z/UP8uLsD/pPwAAAD+mAQAAAAAAAAHUBAAAfgEAAAoQk79gSuc/ZPVUZToz6T8AAAA/tQEAAAAAAAAB1QQAAH4BAAAKEJO/YErnP66VKsY0I+k/AAAAP7UBAAAAAAAAAdYEAAB+AQAAChCTv2BK5z+0IEyunw/pPwAAAD/FAQAAAAAAAAHXBAAAfgEAAAZeEd2RUuc/QtbVhykD6T8AAAA/xQEAAAAAAAAB2AQAAH4BAABa57rwB1jnP3SWuR17+Og/AAAAP/IBAAAAAAAAAdkEAAB+AQAA+vkNGPRi5z/ANo9+dejoPwAAAD/yAQAAAAAAAAHaBAAAfgEAAJ4MYT/gbec/quG+mzfa6D8AAAA/AgIAAAAAAAAB2wQAAH4BAAA+H7RmzHjnPw5ihsfaxOg/AAAAPwICAAAAAAAAAdwEAAB+AQAAivbbl3OG5z+29wFsDbPoPwAAAD8SAgAAAAAAAAHdBAAAfgEAACJXrdyQmec/AJjXzAej6D8AAAA/EgIAAAAAAAAB3gQAAH4BAAAW86kX86nnPwYj+bRyj+g/AAAAPzECAAAAAAAAAd8EAAB+AQAAXhhQZsu/5z+uuHRZpX3oPwAAAD8xAgAAAAAAAAHgBAAAfgEAAP4qo423yuc/Pm7+Mi9x6D8AAAA/MQIAAAAAAAAB4QQAAH4BAABCUEncj+DnPyoZLlDxYug/AAAAP1ACAAAAAAAAAeIEAAB+AQAAgsNtSJn+5z9yuQOx61LoPwAAAD9QAgAAAAAAAAHjBAAAfgEAABZyvarnGeg/RoRBAwVK6D8AAAA/UAIAAAAAAAAB5AQAAH4BAACuIA0NNjXoP5AkF2T/Oeg/AAAAP28CAAAAAAAAAeUEAAB+AQAAQs9cb4RQ6D/axOzE+SnoPwAAAD9vAgAAAAAAAAHmBAAAfgEAANZ9rNHSa+g/UJqE09oi6D8AAAA/bwIAAAAAAAAB5wQAAH4BAAAao1Igq4HoP4JaaGksGOg/AAAAP38CAAAAAAAAAegEAAB+AQAAAttLlm+i6D+aOlo01RLoPwAAAD9/AgAAAAAAAAHpBAAAfgEAAEJOcAJ5wOg/EhDyQrYL6D8AAAA/ngIAAAAAAAAB6gQAAH4BAAAqhml4PeHoP8z6PcomCOg/AAAAP54CAAAAAAAAAesEAAB+AQAAuoI3+LwE6T8q8OMNXwboPwAAAD+uAgAAAAAAAAHsBAAAfgEAAPb1W2TGIuk/KvDjDV8G6D8AAAA/rgIAAAAAAAAB7QQAAH4BAAAyaYDQz0DpP4jliVGXBOg/AAAAP70CAAAAAAAAAe4EAAB+AQAAxmVOUE9k6T+gxXscQP/nPwAAAD+9AgAAAAAAAAHvBAAAfgEAAKqdR8YThek/XLDHo7D75z8AAAA/3QIAAAAAAAAB8AQAAH4BAAA6mhVGk6jpPxibEysh+Oc/AAAAP90CAAAAAAAAAfEEAAB+AQAAHtIOvFfJ6T+gxXscQP/nPwAAAD/dAgAAAAAAAAHyBAAAfgEAAF5FMyhh5+k/RNDV2AcB6D8AAAA//AIAAAAAAAAB8wQAAH4BAACiatl2Of3pP7QaTP99Deg/AAAAP/wCAAAAAAAAAfQEAAB+AQAAjlRUz8wV6j8+RbTwnBToPwAAAD/8AgAAAAAAAAH1BAAAfgEAANZ5+h2lK+o/xm8c4rsb6D8AAAA/DAMAAAAAAAAB9gQAAH4BAADCY3V2OETqP1CahNPaIug/AAAAPwwDAAAAAAAAAfcEAAB+AQAAAteZ4kFi6j8g2qA9iS3oPwAAAD8rAwAAAAAAAAH4BAAAfgEAAEL8PzEaeOo/7hm9pzc46D8AAAA/KwMAAAAAAAAB+QQAAH4BAACGIeZ/8o3qP7xZ2RHmQug/AAAAPysDAAAAAAAAAfoEAAB+AQAAJoK3xA+h6j/Qrqn0I1HoPwAAAD9KAwAAAAAAAAH7BAAAfgEAAMLiiAkttOo/oO7FXtJb6D8AAAA/SgMAAAAAAAAB/AQAAH4BAAAGCC9YBcrqPxA5PIVIaOg/AAAAP0oDAAAAAAAAAf0EAAB+AQAAUt9WiazX6j+Cg7KrvnToPwAAAD9pAwAAAAAAAAH+BAAAfgEAAEZ7U8QO6Oo/8s0o0jSB6D8AAAA/aQMAAAAAAAAB/wQAAH4BAAA6F1D/cPjqP2QYn/iqjeg/AAAAP2kDAAAAAAAAAQAFAAB+AQAAfu53MBgG6z9ejX0QQKHoPwAAAD95AwAAAAAAAAEBBQAAfgEAAM7Fn2G/E+s/Eu2nr0Wx6D8AAAA/eQMAAAAAAAABAgUAAH4BAABmJnGm3CbrP2pXLAsTw+g/AAAAP5gDAAAAAAAAAQMFAAB+AQAACjnEzcgx6z9kzAojqNboPwAAAD+YAwAAAAAAAAEEBQAAfgEAAFrCbeE+N+s/2BaBSR7j6D8AAAA/mAMAAAAAAAABBQUAAH4BAACuSxf1tDzrPwRMQ/cE7Og/AAAAP7cDAAAAAAAAAQYFAAB+AQAA/tTACCtC6z8wgQWl6/ToPwAAAD+3AwAAAAAAAAEHBQAAfgEAAE5eahyhR+s/XLbHUtL96D8AAAA/twMAAAAAAAABCAUAAH4BAAD2Ij8mXErrP4jriQC5Buk/AAAAP9cDAAAAAAAAAQkFAAB+AQAAoucTMBdN6z/4NQAnLxPpPwAAAD/XAwAAAAAAAAEKBQAAfgEAAKLnEzAXTes/JGvC1BUc6T8AAAA/1wMAAAAAAAABCwUAAH4BAACi5xMwF03rP8Lq+qhyMek/AAAAP+UDAAAAAAAAAQwFAAB+AQAAoucTMBdN6z8aVX8EQEPpPwAAAD/lAwAAAAAAAAENBQAAfgEAAPJwvUONUus/0LSpo0VT6T8AAAA/BQQAAAAAAAABDgUAAH4BAACi5xMwF03rP0D/H8q7X+k/AAAAPwUEAAAAAAAAAQ8FAAB+AQAA9iI/JlxK6z+YaaQliXHpPwAAAD8FBAAAAAAAAAEQBQAAfgEAAPYiPyZcSus/CrQaTP996T8AAAA/JAQAAAAAAAABEQUAAH4BAABOXmocoUfrPzbp3Pnlhuk/AAAAPyQEAAAAAAAAARIFAAB+AQAA9iI/JlxK6z/sSAeZ65bpPwAAAD8kBAAAAAAAAAETBQAAfgEAAKaZlRLmROs/XpN9v2Gj6T8AAAA/QwQAAAAAAAABFAUAAH4BAAD+1MAIK0LrP+a95bCAquk/AAAAP0MEAAAAAAAAARUFAAB+AQAAVhDs/m8/6z8S86deZ7PpPwAAAD9DBAAAAAAAAAEWBQAAfgEAAFYQ7P5vP+s/+hK2k7646T8AAAA/YgQAAAAAAAABFwUAAH4BAAACh0Lr+TnrP8hS0v1sw+k/AAAAP2IEAAAAAAAAARgFAAB+AQAAWsJt4T436z84nUgk48/pPwAAAD9iBAAAAAAAAAEZBQAAfgEAAFrCbeE+N+s/TPIYByHe6T8AAAA/cgQAAAAAAAABGgUAAH4BAAAKOcTNyDHrPzISJzx44+k/AAAAP3IEAAAAAAAAARsFAAB+AQAAuq8aulIs6z9iR+npXuzpPwAAAD+RBAAAAAAAAAEcBQAAfgEAABadx5JmIes/SGf3Hrbx6T8AAAA/kQQAAAAAAAABHQUAAH4BAADOxZ9hvxPrPzCHBVQN9+k/AAAAP5EEAAAAAAAAAR4FAAB+AQAAMmXOHKIA6z/+xiG+uwHqPwAAAD+wBAAAAAAAAAEfBQAAfgEAAPqjK5Nn2uo/zAY+KGoM6j8AAAA/sAQAAAAAAAABIAUAAH4BAABuWd/1tq7qP5pGWpIYF+o/AAAAP7AEAAAAAAAAASEFAAB+AQAA7sAUO9V66j/GexxA/x/qPwAAAD/QBAAAAAAAAAEiBQAAfgEAAO7AFDvVeuo/xnscQP8f6j8AAAA/0AQAAAAAAAABIwUAAH4BAADuwBQ71XrqP8Z7HED/H+o/AAAAP9AEAAAAAAAAASQFAAB+AQAA7sAUO9V66j/GexxA/x/qPwAAAD/fBAAAAAAAAAElBQAAfgEAALqCN/i8BOk/kE1hppGW6D8AAAA/AAAAAAAAAAABJgUAAH4BAAC6gjf4vATpP5BNYaaRlug/AAAAPw8AAAAAAAAAAScFAAB+AQAAuoI3+LwE6T+QTWGmkZboPwAAAD8PAAAAAAAAAAEoBQAAfgEAALqCN/i8BOk/kE1hppGW6D8AAAA/LgAAAAAAAAABKQUAAH4BAAAyaYDQz0DpP5BNYaaRlug/AAAAPy4AAAAAAAAAASoFAAB+AQAA0slRFe1T6T+8giNUeJ/oPwAAAD8uAAAAAAAAAAErBQAAfgEAABqheUaUYek/AJjXzAej6D8AAAA/TQAAAAAAAAABLAUAAH4BAAAW7/djxWnpP+i35QFfqOg/AAAAP00AAAAAAAAAAS0FAAB+AQAAZnihdztv6T8szZl67qvoPwAAAD9NAAAAAAAAAAEuBQAAfgEAALYBS4uxdOk/WAJcKNW06D8AAAA/TQAAAAAAAAABLwUAAH4BAAAOPXaB9nHpPyZCeJKDv+g/AAAAP10AAAAAAAAAATAFAAB+AQAAZnihdztv6T+WjO64+cvoPwAAAD9dAAAAAAAAAAExBQAAfgEAABbv92PFaek/ZMwKI6jW6D8AAAA/fAAAAAAAAAABMgUAAH4BAABy3KQ82V7pPzYMJ41W4eg/AAAAP3wAAAAAAAAAATMFAAB+AQAA0slRFe1T6T+mVp2zzO3oPwAAAD98AAAAAAAAAAE0BQAAfgEAADJpgNDPQOk/dJa5HXv46D8AAAA/mwAAAAAAAAABNQUAAH4BAACaCK+Lsi3pP24LmDUQDOk/AAAAP5sAAAAAAAAAATYFAAB+AQAATjGHWgsg6T+CYGgYThrpPwAAAD+6AAAAAAAAAAE3BQAAfgEAAFqVih+pD+k/2srscxss6T8AAAA/ugAAAAAAAAABOAUAAH4BAAAOvmLuAQLpPzI1cc/oPek/AAAAP7oAAAAAAAAAATkFAAB+AQAAFnDk0ND56D8AdY05l0jpPwAAAD/KAAAAAAAAAAE6BQAAfgEAAB4iZrOf8eg//OlrUSxc6T8AAAA/ygAAAAAAAAABOwUAAH4BAAAi1OeVbunoP1RU8Kz5bek/AAAAP+kAAAAAAAAAATwFAAB+AQAAfsGUboLe6D9oqcCPN3zpPwAAAD/pAAAAAAAAAAE9BQAAfgEAAIZzFlFR1ug/lN6CPR6F6T8AAAA/6QAAAAAAAAABPgUAAH4BAAA26mw929DoP9jzNratiOk/AAAAPwgBAAAAAAAAAT8FAAB+AQAA5mDDKWXL6D/AE0XrBI7pPwAAAD8IAQAAAAAAAAFABQAAfgEAAI4lmDMgzug/qDNTIFyT6T8AAAA/CAEAAAAAAAABQQUAAH4BAAA6nO4fqsjoP6gzUyBck+k/AAAAPwgBAAAAAAAAAUIFAAB+AQAAjiWYMyDO6D9KPq3cI5XpPwAAAD8IAQAAAAAAAAFDBQAAfgEAADbqbD3b0Og/Sj6t3COV6T8AAAA/KAEAAAAAAAABRAUAAH4BAADerkFHltPoP0o+rdwjlek/AAAAPygBAAAAAAAAAUUFAAB+AQAA3q5BR5bT6D9KPq3cI5XpPwAAAD8oAQAAAAAAAAFGBQAAfgEAAIZzFlFR1ug/Sj6t3COV6T8AAAA/NwEAAAAAAAABRwUAAH4BAACGcxZRUdboP0o+rdwjlek/AAAAPzcBAAAAAAAAAUgFAAB+AQAAhnMWUVHW6D9KPq3cI5XpPwAAAD83AQAAAAAAAAFJBQAAfgEAAF5HDAJ4B+k/wBNF6wSO6T8AAAA/ZgEAAAAAAAABSgUAAH4BAABS4wg92hfpP3r+kHJ1iuk/AAAAP3YBAAAAAAAAAUsFAAB+AQAAmgivi7It6T826dz55YbpPwAAAD92AQAAAAAAAAFMBQAAfgEAANLJURXtU+k/TsnOxI6B6T8AAAA/lQEAAAAAAAABTQUAAH4BAACyT8mo4nzpPwq0Gkz/fek/AAAAP5UBAAAAAAAAAU4FAAB+AQAAiiO/WQmu6T/GnmbTb3rpPwAAAD+VAQAAAAAAAAFPBQAAfgEAAA68iRTr4ek/rL50CMd/6T8AAAA/tAEAAAAAAAABUAUAAH4BAAA+y6q7VhDqP9jzNratiOk/AAAAP7QBAAAAAAAAAVEFAAB+AQAAyhX3WAc86j/Y8za2rYjpPwAAAD+0AQAAAAAAAAFSBQAAfgEAAK5N8M7LXOo/lN6CPR6F6T8AAAA/xAEAAAAAAAABUwUAAH4BAACuTfDOy1zqP5Tegj0ehek/AAAAP8QBAAAAAAAAAVQFAAB+AQAArk3wzstc6j+U3oI9HoXpPwAAAD/EAQAAAAAAAAFVBQAAfgEAAK5N8M7LXOo/lN6CPR6F6T8AAAA/4wEAAAAAAAABVgUAAH4BAAC21GfJG03nPxIc8qD5D+o/AAAAPwAAAAAAAAAAAVcFAAB+AQAAttRnyRtN5z8SHPKg+Q/qPwAAAD8fAAAAAAAAAAFYBQAAfgEAALbUZ8kbTec/EhzyoPkP6j8AAAA/HwAAAAAAAAABWQUAAH4BAAC21GfJG03nPxIc8qD5D+o/AAAAPx8AAAAAAAAAAVoFAAB+AQAAttRnyRtN5z8SHPKg+Q/qPwAAAD8+AAAAAAAAAAFbBQAAfgEAADI8nQ46Gec/Kvzja6IK6j8AAAA/PgAAAAAAAAABXAUAAH4BAABGUiK2pgDnP8wGPihqDOo/AAAAPz4AAAAAAAAAAV0FAAB+AQAAsqPSU1jl5j/m5i/zEgfqPwAAAD9OAAAAAAAAAAFeBQAAfgEAAMK5V/vEzOY/QtzVNksF6j8AAAA/TgAAAAAAAAABXwUAAH4BAAB64i/KHb/mP0Lc1TZLBeo/AAAAP20AAAAAAAAAAWAFAAB+AQAALgsImXax5j+I8Ymv2gjqPwAAAD9tAAAAAAAAAAFhBQAAfgEAAIr4tHGKpuY/bhGY5DEO6j8AAAA/bQAAAAAAAAABYgUAAH4BAAA6bwteFKHmP24RmOQxDuo/AAAAP20AAAAAAAAAAWMFAAB+AQAAOm8LXhSh5j9uEZjkMQ7qPwAAAD+MAAAAAAAAAAFkBQAAfgEAAJZcuDYoluY/zAY+KGoM6j8AAAA/jAAAAAAAAAABZQUAAH4BAACeDjoZ943mP7QmTF3BEeo/AAAAP4wAAAAAAAAAAWYFAAB+AQAAosC7+8WF5j88UbRO4BjqPwAAAD+sAAAAAAAAAAFnBQAAfgEAAPr75vEKg+Y/UKaEMR4n6j8AAAA/rAAAAAAAAAABaAUAAH4BAABWNxLoT4DmP1CmhDEeJ+o/AAAAP8sAAAAAAAAAAWkFAAB+AQAAWumTyh545j84xpJmdSzqPwAAAD/LAAAAAAAAAAFqBQAAfgEAAF6bFa3tb+Y/Bgav0CM36j8AAAA/ywAAAAAAAAABawUAAH4BAABmTZePvGfmP7pl2W8pR+o/AAAAP9oAAAAAAAAAAWwFAAB+AQAAEsTte0Zi5j9Y5RFEhlzqPwAAAD/aAAAAAAAAAAFtBQAAfgEAAMI6RGjQXOY/ajriJsRq6j8AAAA/6gAAAAAAAAABbgUAAH4BAADCOkRo0FzmPzx6/pBydeo/AAAAP+oAAAAAAAAAAW8FAAB+AQAAGnZvXhVa5j+S5ILsP4fqPwAAAD/6AAAAAAAAAAFwBQAAfgEAAGr/GHKLX+Y/YiSfVu6R6j8AAAA/GQEAAAAAAAABcQUAAH4BAAC+iMKFAWXmP/6j1ypLp+o/AAAAPxkBAAAAAAAAAXIFAAB+AQAAZk2Xj7xn5j8+Lmq7b77qPwAAAD8ZAQAAAAAAAAFzBQAAfgEAAF6bFa3tb+Y/rnjg4eXK6j8AAAA/OAEAAAAAAAABdAUAAH4BAAAGYOq2qHLmP364/EuU1eo/AAAAPzgBAAAAAAAAAXUFAAB+AQAAWumTyh545j/WIoGnYefqPwAAAD84AQAAAAAAAAF2BQAAfgEAAKLAu/vFheY/6HdRip/16j8AAAA/VwEAAAAAAAABdwUAAH4BAACeDjoZ943mP3KiuXu+/Oo/AAAAP1cBAAAAAAAAAXgFAAB+AQAAlly4NiiW5j9C4tXlbAfrPwAAAD9XAQAAAAAAAAF5BQAAfgEAAJKqNlRZnuY/zAw+14sO6z8AAAA/ZwEAAAAAAAABegUAAH4BAACK+LRxiqbmP24XmJNTEOs/AAAAP2cBAAAAAAAAAXsFAAB+AQAAhkYzj7uu5j/eYQ66yRzrPwAAAD+GAQAAAAAAAAF8BQAAfgEAAM4dW8BivOY/3mEOuskc6z8AAAA/hgEAAAAAAAABfQUAAH4BAAByMK7nTsfmP5pMWkE6Ges/AAAAP5YBAAAAAAAAAX4FAAB+AQAAbn4sBYDP5j8kd8IyWSDrPwAAAD+WAQAAAAAAAAF/BQAAfgEAALZVVDYn3eY/gGxodpEe6z8AAAA/pgEAAAAAAAABgAUAAH4BAABaaKddE+jmP1Q3psiqFes/AAAAP6YBAAAAAAAAAYEFAAB+AQAATgSkmHX45j+aTFpBOhnrPwAAAD+1AQAAAAAAAAGCBQAAfgEAAO4W979hA+c/mkxaQToZ6z8AAAA/tQEAAAAAAAABgwUAAH4BAADmZHXdkgvnP95hDrrJHOs/AAAAP9QBAAAAAAAAAYQFAAB+AQAA1k7wNSYk5z+aTFpBOhnrPwAAAD/UAQAAAAAAAAGFBQAAfgEAANZO8DUmJOc/+EEAhXIX6z8AAAA/5AEAAAAAAAABhgUAAH4BAAAeJhhnzTHnP/hBAIVyF+s/AAAAP+QBAAAAAAAAAYcFAAB+AQAAGnSWhP455z+aTFpBOhnrPwAAAD/0AQAAAAAAAAGIBQAAfgEAALqG6avqROc/sixMDOMT6z8AAAA/9AEAAAAAAAABiQUAAH4BAAC21GfJG03nP24XmJNTEOs/AAAAPxMCAAAAAAAAAYoFAAB+AQAABl4R3ZFS5z+G94le/ArrPwAAAD8TAgAAAAAAAAGLBQAAfgEAAFrnuvAHWOc/ntd7KaUF6z8AAAA/IwIAAAAAAAABjAUAAH4BAAD+q4/6wlrnP3KiuXu+/Oo/AAAAPyMCAAAAAAAAAY0FAAB+AQAAqnBkBH5d5z+kYp0REPLqPwAAAD8yAgAAAAAAAAGOBQAAfgEAAPr5DRj0Yuc/eC3bYynp6j8AAAA/MgIAAAAAAAABjwUAAH4BAABKg7cramjnP3gt22Mp6eo/AAAAPzICAAAAAAAAAZAFAAB+AQAAngxhP+Bt5z9M+Bi2QuDqPwAAAD9RAgAAAAAAAAGRBQAAfgEAAO6VClNWc+c/IMNWCFzX6j8AAAA/UQIAAAAAAAABkgUAAH4BAADm44hwh3vnP/SNlFp1zuo/AAAAP1ECAAAAAAAAAZMFAAB+AQAANm0yhP2A5z8MboYlHsnqPwAAAD9hAgAAAAAAAAGUBQAAfgEAADK7sKEuiec/DG6GJR7J6j8AAAA/YQIAAAAAAAABlQUAAH4BAADaf4Wr6YvnP4JDHjT/weo/AAAAP2ECAAAAAAAAAZYFAAB+AQAAgkRataSO5z+CQx40/8HqPwAAAD+AAgAAAAAAAAGXBQAAfgEAAIJEWrWkjuc/4DjEdzfA6j8AAAA/gAIAAAAAAAABmAUAAH4BAAAqCS+/X5HnP/gYtkLguuo/AAAAP5ACAAAAAAAAAZkFAAB+AQAA1s0DyRqU5z8q2ZnYMbDqPwAAAD+gAgAAAAAAAAGaBQAAfgEAACJXrdyQmec//qPXKkun6j8AAAA/oAIAAAAAAAABmwUAAH4BAADWzQPJGpTnP9JuFX1knuo/AAAAP78CAAAAAAAAAZwFAAB+AQAA1s0DyRqU5z+mOVPPfZXqPwAAAD+/AgAAAAAAAAGdBQAAfgEAANbNA8kalOc/2Pk2Zc+K6j8AAAA/vwIAAAAAAAABngUAAH4BAAAiV63ckJnnP/DZKDB4heo/AAAAP84CAAAAAAAAAZ8FAAB+AQAAzhuC5kuc5z9or8A+WX7qPwAAAD/OAgAAAAAAAAGgBQAAfgEAAMppAAR9pOc/aK/APll+6j8AAAA/7gIAAAAAAAABoQUAAH4BAAAW86kX86nnP4CPsgkCeeo/AAAAP+4CAAAAAAAAAaIFAAB+AQAAanxTK2mv5z9UWvBbG3DqPwAAAD/uAgAAAAAAAAGjBQAAfgEAAGp8Uytpr+c/yC+Iavxo6j8AAAA/DQMAAAAAAAABpAUAAH4BAABqfFMraa/nP+IPejWlY+o/AAAAPw0DAAAAAAAAAaUFAAB+AQAACo+mUlW65z+02reHvlrqPwAAAD8NAwAAAAAAAAGmBQAAfgEAAAqPplJVuuc/LLBPlp9T6j8AAAA/LAMAAAAAAAABpwUAAH4BAAAKj6ZSVbrnPyywT5afU+o/AAAAPywDAAAAAAAAAagFAAB+AQAAYsrRSJq35z8ssE+Wn1PqPwAAAD8sAwAAAAAAAAGpBQAAfgEAAGLK0Uiat+c/iKX12ddR6j8AAAA/LAMAAAAAAAABqgUAAH4BAABiytFImrfnPwB7jei4Suo/AAAAPywDAAAAAAAAAasFAAB+AQAAugX9Pt+05z8Ae43ouErqPwAAAD9LAwAAAAAAAAGsBQAAfgEAALoF/T7ftOc/AHuN6LhK6j8AAAA/SwMAAAAAAAABrQUAAH4BAAC6Bf0+37TnPwB7jei4Suo/AAAAP0sDAAAAAAAAAa4FAAB+AQAAugX9Pt+05z8Ae43ouErqPwAAAD9LAwAAAAAAAAGvBQAAfgEAALoF/T7ftOc/AHuN6LhK6j8AAAA/SwMAAAAAAAABsAUAAH4BAAC6Bf0+37TnPwB7jei4Suo/AAAAP0sDAAAAAAAAAbEFAAB+AQAAugX9Pt+05z8Ae43ouErqPwAAAD9bAwAAAAAAAAGyBQAAfgEAALoF/T7ftOc/AHuN6LhK6j8AAAA/WwMAAAAAAAABswUAAH4BAAC6Bf0+37TnPwB7jei4Suo/AAAAP3oDAAAAAAAAAbQFAAB+AQAAugX9Pt+05z8Ae43ouErqPwAAAD96AwAAAAAAAAG1BQAAfgEAALoF/T7ftOc/AHuN6LhK6j8AAAA/egMAAAAAAAABtgUAAH4BAAC6Bf0+37TnPwB7jei4Suo/AAAAP3oDAAAAAAAAAbcFAAB+AQAAkqhdekJ+5z8GBq/QIzfqPwAAAD/IAwAAAAAAAAG4BQAAfgEAAO6VClNWc+c/Bgav0CM36j8AAAA/6AMAAAAAAAABuQUAAH4BAACivuIhr2XnPwYGr9AjN+o/AAAAP+gDAAAAAAAAAboFAAB+AQAAqnBkBH5d5z8GBq/QIzfqPwAAAD/oAwAAAAAAAAG7BQAAfgEAAFrnuvAHWOc/Bgav0CM36j8AAAA/BQQAAAAAAAABvAUAAH4BAABa57rwB1jnP8Dw+leUM+o/AAAAPwUEAAAAAAAAAb0FAAB+AQAAriLm5kxV5z+umyp1ViXqPwAAAD8FBAAAAAAAAAG+BQAAfgEAAF6ZPNPWT+c/xnscQP8f6j8AAAA/JAQAAAAAAAABvwUAAH4BAAC6humr6kTnP5pGWpIYF+o/AAAAPyQEAAAAAAAAAcAFAAB+AQAAzpxuU1cs5z/MBj4oagzqPwAAAD8kBAAAAAAAAAHBBQAAfgEAAM6cblNXLOc/zAY+KGoM6j8AAAA/NAQAAAAAAAABwgUAAH4BAADOnG5TVyznP8wGPihqDOo/AAAAPzQEAAAAAAAAAcMFAAB+AQAAzpxuU1cs5z/MBj4oagzqPwAAAD80BAAAAAAAAAHEBQAAfgEAAGrWGa+U/us/JHHCgzce6j8AAAA/AAAAAAAAAAABxQUAAH4BAAB+7J5WAebrPxwyNXHP6Ok/AAAAPx8AAAAAAAAAAcYFAAB+AQAAfuyeVgHm6z8cMjVxz+jpPwAAAD8fAAAAAAAAAAHHBQAAfgEAAH7snlYB5us/HDI1cc/o6T8AAAA/HwAAAAAAAAAByAUAAH4BAAB+7J5WAebrPxwyNXHP6Ok/AAAAPy8AAAAAAAAAAckFAAB+AQAAfuyeVgHm6z8cMjVxz+jpPwAAAD8vAAAAAAAAAAHKBQAAfgEAAH7snlYB5us/HDI1cc/o6T8AAAA/LwAAAAAAAAABywUAAH4BAAB+7J5WAebrPxwyNXHP6Ok/AAAAPy8AAAAAAAAAAcwFAAB+AQAAfuyeVgHm6z8cMjVxz+jpPwAAAD9OAAAAAAAAAAHNBQAAfgEAAH7snlYB5us/HDI1cc/o6T8AAAA/TgAAAAAAAAABzgUAAH4BAAAm//F97fDrP+BbDguoGuo/AAAAP20AAAAAAAAAAc8FAAB+AQAAwhFFpdn76z/ysN7t5SjqPwAAAD9tAAAAAAAAAAHQBQAAfgEAAMIRRaXZ++s/ShtjSbM66j8AAAA/jAAAAAAAAAAB0QUAAH4BAAAWm+64TwHsPyywT5afU+o/AAAAP4wAAAAAAAAAAdIFAAB+AQAAZiSYzMUG7D9qOuImxGrqPwAAAD+MAAAAAAAAAAHTBQAAfgEAALatQeA7DOw/IpoMxsl66j8AAAA/nAAAAAAAAAAB1AUAAH4BAAAKN+vzsRHsP2Ikn1bukeo/AAAAP5wAAAAAAAAAAdUFAAB+AQAACjfr87ER7D9cmX1ug6XqPwAAAD+7AAAAAAAAAAHWBQAAfgEAAAKFaRHjGew/miMQ/6e86j8AAAA/uwAAAAAAAAAB1wUAAH4BAACqST4bnhzsPyDDVghc1+o/AAAAP7sAAAAAAAAAAdgFAAB+AQAAqkk+G54c7D8yGCfrmeXqPwAAAD/bAAAAAAAAAAHZBQAAfgEAAPrS5y4UIuw/jIKrRmf36j8AAAA/2wAAAAAAAAAB2gUAAH4BAACml7w4zyTsP1rCx7AVAus/AAAAP9sAAAAAAAAAAdsFAAB+AQAATlyRQoon7D9UN6bIqhXrPwAAAD/6AAAAAAAAAAHcBQAAfgEAAJ7lOlYALew/gGxodpEe6z8AAAA/+gAAAAAAAAAB3QUAAH4BAABOXJFCiifsP8aBHO8gIus/AAAAP/oAAAAAAAAAAd4FAAB+AQAATlyRQoon7D/GgRzvICLrPwAAAD/6AAAAAAAAAAHfBQAAfgEAAE5ckUKKJ+w/xoEc7yAi6z8AAAA/+gAAAAAAAAAB4AUAAH4BAABOXJFCiifsP8aBHO8gIus/AAAAPwkBAAAAAAAAAeEFAAB+AQAAbIITyAPG1j92ViWmu0XrPwAAAD8AAAAAAAAAAAHiBQAAfgEAAGyCE8gDxtY/dlYlprtF6z8AAAA/EAAAAAAAAAAB4wUAAH4BAABsghPIA8bWP3ZWJaa7Res/AAAAPxAAAAAAAAAAAeQFAAB+AQAAbIITyAPG1j92ViWmu0XrPwAAAD8fAAAAAAAAAAHlBQAAfgEAALzYToyfQ9c/mkxaQToZ6z8AAAA/HwAAAAAAAAAB5gUAAH4BAABII5spUG/XP8wMPteLDus/AAAAPz4AAAAAAAAAAecFAAB+AQAASCObKVBv1z/MDD7Xiw7rPwAAAD8+AAAAAAAAAAHoBQAAfgEAAEgjmylQb9c/zAw+14sO6z8AAAA/PgAAAAAAAAAB6QUAAH4BAABII5spUG/XP8wMPteLDus/AAAAP04AAAAAAAAAAeoFAAB+AQAA9MIiJEJR2z8kd8IyWSDrPwAAAD8AAAAAAAAAAAHrBQAAfgEAAPTCIiRCUds/JHfCMlkg6z8AAAA/DwAAAAAAAAAB7AUAAH4BAAD0wiIkQlHbPyR3wjJZIOs/AAAAPw8AAAAAAAAAAe0FAAB+AQAA9MIiJEJR2z8kd8IyWSDrPwAAAD8PAAAAAAAAAAHuBQAAfgEAAPTCIiRCUds/JHfCMlkg6z8AAAA/LwAAAAAAAAAB7wUAAH4BAAD0wiIkQlHbPyR3wjJZIOs/AAAAPy8AAAAAAAAAAfAFAAB+AQAA9MIiJEJR2z8kd8IyWSDrPwAAAD8vAAAAAAAAAAHxBQAAfgEAAPTCIiRCUds/JHfCMlkg6z8AAAA/LwAAAAAAAAAB8gUAAH4BAAD0wiIkQlHbPyR3wjJZIOs/AAAAPz4AAAAAAAAAAfMFAAB+AQAA8I+01GfJ2z9ElkEQalDrPwAAAD9OAAAAAAAAAAH0BQAAfgEAAGh2/ax6Bdw/+vVrr29g6z8AAAA/bQAAAAAAAAAB9QUAAH4BAACQ05xxFzzcP5h1pIPMdes/AAAAP20AAAAAAAAAAfYFAAB+AQAAbKeSIj5t3D/w3yjfmYfrPwAAAD99AAAAAAAAAAH3BQAAfgEAAEx7iNNkntw/uJQjYd2l6z8AAAA/fQAAAAAAAAAB+AUAAH4BAABw2CeYAdXcP/getvEBves/AAAAP4wAAAAAAAAAAfkFAAB+AQAAnDXHXJ4L3T/yk5QJl9DrPwAAAD+MAAAAAAAAAAH6BQAAfgEAAMiSZiE7Qt0/GD41zxLt6z8AAAA/rAAAAAAAAAAB+wUAAH4BAACYAlkNxIPdP7a9baNvAuw/AAAAP6wAAAAAAAAAAfwFAAB+AQAAFOmh5da/3T9UPaZ3zBfsPwAAAD+sAAAAAAAAAAH9BQAAfgEAAOy8l5b98N0/rKcq05kp7D8AAAA/uwAAAAAAAAAB/gUAAH4BAAAUGjdbmifeP448FyCGQuw/AAAAP7sAAAAAAAAAAf8FAAB+AQAA/FEw0V5I3j+gkecCxFDsPwAAAD/ZAAAAAAAAAAEABgAAfgEAAPxRMNFeSN4/iLH1NxtW7D8AAAA/2QAAAAAAAAABAQYAAH4BAAD8UTDRXkjeP4ix9TcbVuw/AAAAP9kAAAAAAAAAAQIGAAB+AQAA/FEw0V5I3j+IsfU3G1bsPwAAAD/ZAAAAAAAAAAEDBgAAfgEAAPxRMNFeSN4/iLH1NxtW7D8AAAA/2QAAAAAAAAABBAYAAH4BAADkNe5QPHrXP5pMWkE6Ges/AAAAPwAAAAAAAAAAAQUGAAB+AQAA5DXuUDx61z+aTFpBOhnrPwAAAD8PAAAAAAAAAAEGBgAAfgEAAOQ17lA8etc/mkxaQToZ6z8AAAA/DwAAAAAAAAABBwYAAH4BAADkNe5QPHrXP5pMWkE6Ges/AAAAPy4AAAAAAAAAAQgGAAB+AQAA5DXuUDx61z+aTFpBOhnrPwAAAD8uAAAAAAAAAAEJBgAAfgEAAOQ17lA8etc/mkxaQToZ6z8AAAA/LgAAAAAAAAABCgYAAH4BAADkNe5QPHrXP5pMWkE6Ges/AAAAPy4AAAAAAAAAAQsGAAB+AQAANI4C7+4X1z9UN6bIqhXrPwAAAD8+AAAAAAAAAAEMBgAAfgEAAPBoXKAWAtc/mkxaQToZ6z8AAAA/XQAAAAAAAAABDQYAAH4BAACoQ7ZRPuzWP95hDrrJHOs/AAAAP10AAAAAAAAAAQ4GAAB+AQAAGJVm7+/Q1j8kd8IyWSDrPwAAAD9tAAAAAAAAAAEPBgAAfgEAANBvwKAXu9Y/xoEc7yAi6z8AAAA/bQAAAAAAAAABEAYAAH4BAADsN8cqU5rWPzbMkhWXLus/AAAAP3wAAAAAAAAAAREGAAB+AQAAUIl3yAR/1j/sK720nD7rPwAAAD98AAAAAAAAAAESBgAAfgEAAGhRflJAXtY/RJZBEGpQ6z8AAAA/mwAAAAAAAAABEwYAAH4BAAA0kNvIBTjWP/r1a69vYOs/AAAAP5sAAAAAAAAAARQGAAB+AQAATFjiUkEX1j+AlbK4I3vrPwAAAD+bAAAAAAAAAAEVBgAAfgEAAGQg6dx89tU/vh9FSUiS6z8AAAA/qwAAAAAAAAABFgYAAH4BAADUcZl6LtvVPyrfmYdTsus/AAAAP7sAAAAAAAAAARcGAAB+AQAAQMNJGOC/1T9oaSwYeMnrPwAAAD+7AAAAAAAAAAEYBgAAfgEAAAQCp46lmdU/Sv4YZWTi6z8AAAA/ygAAAAAAAAABGQYAAH4BAABwU1csV37VP3KouSrg/us/AAAAP8oAAAAAAAAAARoGAAB+AQAALC6x3X5o1T8OKPL+PBTsPwAAAD/qAAAAAAAAAAEbBgAAfgEAAJR/YXswTdU/gHJoJbMg7D8AAAA/6gAAAAAAAAABHAYAAH4BAABUWrssWDfVP4ByaCWzIOw/AAAAP+oAAAAAAAAAAR0GAAB+AQAAGJkYox0R1T8IndAW0ifsPwAAAD8JAQAAAAAAAAEeBgAAfgEAABiZGKMdEdU/CJ3QFtIn7D8AAAA/CQEAAAAAAAABHwYAAH4BAAAYmRijHRHVPwid0BbSJ+w/AAAAPwkBAAAAAAAAASAGAAB+AQAAGJkYox0R1T8IndAW0ifsPwAAAD8JAQAAAAAAAAEhBgAAfgEAADzuUwBfx9g/9I2UWnXO6j8AAAA/AAAAAAAAAAABIgYAAH4BAAA87lMAX8fYP/SNlFp1zuo/AAAAPw8AAAAAAAAAASMGAAB+AQAAPO5TAF/H2D/0jZRadc7qPwAAAD8PAAAAAAAAAAEkBgAAfgEAADzuUwBfx9g/9I2UWnXO6j8AAAA/LgAAAAAAAAABJQYAAH4BAAA87lMAX8fYP/SNlFp1zuo/AAAAPy4AAAAAAAAAASYGAAB+AQAAPO5TAF/H2D/0jZRadc7qPwAAAD8uAAAAAAAAAAEnBgAAfgEAADzuUwBfx9g/9I2UWnXO6j8AAAA/LgAAAAAAAAABKAYAAH4BAACUqmtjr1TYP4yCq0Zn9+o/AAAAP00AAAAAAAAAASkGAAB+AQAAYOnI2XQu2D9awsewFQLrPwAAAD9NAAAAAAAAAAEqBgAAfgEAAHixz2OwDdg/QuLV5WwH6z8AAAA/bAAAAAAAAAABKwYAAH4BAACQedbt6+zXP4b3iV78Cus/AAAAP2wAAAAAAAAAASwGAAB+AQAAVLgzZLHG1z+yLEwM4xPrPwAAAD9sAAAAAAAAAAEtBgAAfgEAADBblJ8UkNc/VDemyKoV6z8AAAA/iwAAAAAAAAABLgYAAH4BAAAA/vTad1nXP5pMWkE6Ges/AAAAP4sAAAAAAAAAAS8GAAB+AQAAiBesAmUd1z+aTFpBOhnrPwAAAD+LAAAAAAAAAAEwBgAAfgEAALinuRbc29Y/3mEOuskc6z8AAAA/mwAAAAAAAAABMQYAAH4BAABIJXQDZ4/WP/hBAIVyF+s/AAAAP6sAAAAAAAAAATIGAAB+AQAALCzYA2hI1j/MDD7Xiw7rPwAAAD+rAAAAAAAAAAEzBgAAfgEAAADPOD/LEdY/5OwvojQJ6z8AAAA/ugAAAAAAAAABNAYAAH4BAADUcZl6LtvVP9CXX7/2+uo/AAAAP7oAAAAAAAAAATUGAAB+AQAABAKnjqWZ1T9M+Bi2QuDqPwAAAD/aAAAAAAAAAAE2BgAAfgEAANBABAVrc9U/UIM6nq3M6j8AAAA/2gAAAAAAAAABNwYAAH4BAACUf2F7ME3VP4jOPxxqruo/AAAAP9oAAAAAAAAAATgGAAB+AQAArEdoBWws1T+mOVPPfZXqPwAAAD/5AAAAAAAAAAE5BgAAfgEAAGwiwraTFtU/Croa+yCA6j8AAAA/+QAAAAAAAAABOgYAAH4BAAAg/RtouwDVP+IPejWlY+o/AAAAP/kAAAAAAAAAATsGAAB+AQAAhOrIQM/11D8Ae43ouErqPwAAAD8IAQAAAAAAAAE8BgAAfgEAAJBOzAVt5dQ/OMaSZnUs6j8AAAA/CAEAAAAAAAABPQYAAH4BAADsO3negNrUP7QmTF3BEeo/AAAAPygBAAAAAAAAAT4GAAB+AQAAkE7MBW3l1D9cvMcB9P/pPwAAAD8oAQAAAAAAAAE/BgAAfgEAAITqyEDP9dQ/Ykfp6V7s6T8AAAA/NwEAAAAAAAABQAYAAH4BAABcvr7x9SbVP6rnvkpZ3Ok/AAAAPzcBAAAAAAAAAUEGAAB+AQAANJK0ohxY1T/IUtL9bMPpPwAAAD9HAQAAAAAAAAFCBgAAfgEAAKgU+rWRpNU/GH7JRtKf6T8AAAA/RwEAAAAAAAABQwYAAH4BAADIDZa1kOvVPwq0Gkz/fek/AAAAP2YBAAAAAAAAAUQGAAB+AQAAkH2IoRkt1j9A/x/Ku1/pPwAAAD9mAQAAAAAAAAFFBgAAfgEAAGDteo2ibtY/vF/ZwAdF6T8AAAA/ZgEAAAAAAAABRgYAAH4BAAAwXW15K7DWP5S1OPuLKOk/AAAAP4UBAAAAAAAAAUcGAAB+AQAARPIFtIwH1z/4NQAnLxPpPwAAAD+FAQAAAAAAAAFIBgAAfgEAAKx0S8cBVNc/iOuJALkG6T8AAAA/hQEAAAAAAAABSQYAAH4BAADACeQBY6vXP+xrUSxc8eg/AAAAP6UBAAAAAAAAAUoGAAB+AQAA5AKAAWLy1z/YFoFJHuPoPwAAAD+lAQAAAAAAAAFLBgAAfgEAAAxgH8b+KNg/ZMwKI6jW6D8AAAA/pQEAAAAAAAABTAYAAH4BAADYzxGyh2rYP9yhojGJz+g/AAAAP7QBAAAAAAAAAU0GAAB+AQAA7GSq7OjB2D/coaIxic/oPwAAAD+0AQAAAAAAAAFOBgAAfgEAAPz5QidKGdk/3KGiMYnP6D8AAAA/1AEAAAAAAAABTwYAAH4BAABkGIV1IXbZP36s/O1Q0eg/AAAAP9QBAAAAAAAAAVAGAAB+AQAAaEka6+Td2T9kzAojqNboPwAAAD/jAQAAAAAAAAFRBgAAfgEAAHTesiVGNdo/TOwYWP/b6D8AAAA/4wEAAAAAAAABUgYAAH4BAADc/PRzHZLaP3oh2wXm5Og/AAAAP/MBAAAAAAAAAVMGAAB+AQAA6JGNrn7p2j/ANo9+dejoPwAAAD/zAQAAAAAAAAFUBgAAfgEAAAyLKa59MNs/plads8zt6D8AAAA/EgIAAAAAAAABVQYAAH4BAADU+huaBnLbPxihE9pC+ug/AAAAPxICAAAAAAAAAVYGAAB+AQAAVOFkchmu2z9uC5g1EAzpPwAAAD8SAgAAAAAAAAFXBgAAfgEAAIA+BDe25Ns/xnUckd0d6T8AAAA/IgIAAAAAAAABWAYAAH4BAACom6P7UhvcPx7goOyqL+k/AAAAPyICAAAAAAAAAVkGAAB+AQAAMObvmANH3D9GikGyJkzpPwAAAD9PAgAAAAAAAAFaBgAAfgEAAFxDj12gfdw/VFTwrPlt6T8AAAA/TwIAAAAAAAABWwYAAH4BAADgKdg1s7ncPx4J6y49jOk/AAAAP18CAAAAAAAAAVwGAAB+AQAAaHQk02Pl3D+2/QEbL7XpPwAAAD9fAgAAAAAAAAFdBgAAfgEAAOy+cHAUEd0/ZNIK0snY6T8AAAA/bgIAAAAAAAABXgYAAH4BAACEbcDSYizdPxanE4lk/Ok/AAAAP24CAAAAAAAAAV8GAAB+AQAAyJJmITtC3T88UbRO4BjqPwAAAD+NAgAAAAAAAAFgBgAAfgEAAGyluUgnTd0/ShtjSbM66j8AAAA/jQIAAAAAAAABYQYAAH4BAAC8LmNcnVLdP1jlEUSGXOo/AAAAP40CAAAAAAAAAWIGAAB+AQAAbKW5SCdN3T/EpGaCkXzqPwAAAD+tAgAAAAAAAAFjBgAAfgEAAHQJvQ3FPN0/6k4HSA2Z6j8AAAA/rQIAAAAAAAABZAYAAH4BAACEbcDSYizdP8zj85T5seo/AAAAP60CAAAAAAAAAWUGAAB+AQAAkNHDlwAc3T/IWNKsjsXqPwAAAD+8AgAAAAAAAAFmBgAAfgEAAPwidDWyAN0/2q2ij8zT6j8AAAA/vAIAAAAAAAABZwYAAH4BAAAU63q/7d/cP3gt22Mp6eo/AAAAP9wCAAAAAAAAAWgGAAB+AQAAiKAuIj203D+kYp0REPLqPwAAAD/cAgAAAAAAAAFpBgAAfgEAAFTfi5gCjtw/cqK5e7786j8AAAA/3AIAAAAAAAABagYAAH4BAADMlD/7UWLcP0Li1eVsB+s/AAAAP/sCAAAAAAAAAWsGAAB+AQAA9MBJSisx3D9uF5iTUxDrPwAAAD/7AgAAAAAAAAFsBgAAfgEAAMBjqoWO+ts/mkxaQToZ6z8AAAA/+wIAAAAAAAABbQYAAH4BAABU4WRyGa7bPyR3wjJZIOs/AAAAPxoDAAAAAAAAAW4GAAB+AQAA7F4fX6Rh2z8kd8IyWSDrPwAAAD8aAwAAAAAAAAFvBgAAfgEAACRTMDi5D9s/rqEqJHgn6z8AAAA/GgMAAAAAAAABcAYAAH4BAADENO7p4bLaP9rW7NFeMOs/AAAAPyoDAAAAAAAAAXEGAAB+AQAADI0CiJRQ2j/A9voGtjXrPwAAAD8qAwAAAAAAAAFyBgAAfgEAAFjlFiZH7tk/Bgyvf0U56z8AAAA/SQMAAAAAAAABcwYAAH4BAAD0xtTXb5HZP6gWCTwNO+s/AAAAP0kDAAAAAAAAAXQGAAB+AQAANLvlsIQ/2T/sK720nD7rPwAAAD9JAwAAAAAAAAF1BgAAfgEAALzUnNhxA9k/MEFxLSxC6z8AAAA/aAMAAAAAAAABdgYAAH4BAADsZKrs6MHYPzBBcS0sQus/AAAAP2gDAAAAAAAAAXcGAAB+AQAAfOJk2XN12D/US8vp80PrPwAAAD9oAwAAAAAAAAF4BgAAfgEAANCefDzEAtg/SiFj+NQ86z8AAAA/hwMAAAAAAAABeQYAAH4BAADACeQBY6vXP3zhRo4mMus/AAAAP4cDAAAAAAAAAXoGAAB+AQAApBBIAmRk1z/eYQ66yRzrPwAAAD+HAwAAAAAAAAF7BgAAfgEAAKQQSAJkZNc/3mEOuskc6z8AAAA/pwMAAAAAAAABfAYAAH4BAACkEEgCZGTXP95hDrrJHOs/AAAAP6cDAAAAAAAAAX0GAAB+AQAApBBIAmRk1z/eYQ66yRzrPwAAAD+nAwAAAAAAAAF+BgAAfgEAAPzKhoud0dc/PihqDE686T8AAAA/AAAAAAAAAAABfwYAAH4BAAD8yoaLndHXPz4oagxOvOk/AAAAPx8AAAAAAAAAAYAGAAB+AQAA/MqGi53R1z8+KGoMTrzpPwAAAD8fAAAAAAAAAAGBBgAAfgEAAPzKhoud0dc/PihqDE686T8AAAA/HwAAAAAAAAABggYAAH4BAAD8yoaLndHXPz4oagxOvOk/AAAAPz4AAAAAAAAAAYMGAAB+AQAA/MqGi53R1z8+KGoMTrzpPwAAAD8+AAAAAAAAAAGEBgAAfgEAAPzKhoud0dc/PihqDE686T8AAAA/PgAAAAAAAAABhQYAAH4BAAD8yoaLndHXPz4oagxOvOk/AAAAP10AAAAAAAAAAYYGAAB+AQAA/MqGi53R1z8+KGoMTrzpPwAAAD9dAAAAAAAAAAGHBgAAfgEAAPzKhoud0dc/PihqDE686T8AAAA/XQAAAAAAAAABiAYAAH4BAAD8yoaLndHXPz4oagxOvOk/AAAAP10AAAAAAAAAAYkGAAB+AQAA/MqGi53R1z8+KGoMTrzpPwAAAD9dAAAAAAAAAAGKBgAAfgEAAPzKhoud0dc/PihqDE686T8AAAA/XQAAAAAAAAABiwYAAH4BAAD8yoaLndHXPz4oagxOvOk/AAAAP20AAAAAAAAAAYwGAAB+AQAAAPwbAWE52D+OU2FVs5jpPwAAAD+MAAAAAAAAAAGNBgAAfgEAAOgzFXclWtg/BCn5Y5SR6T8AAAA/rAAAAAAAAAABjgYAAH4BAAAc9bcAYIDYP8ATResEjuk/AAAAP6wAAAAAAAAAAY8GAAB+AQAAWLZaipqm2D8eCesuPYzpPwAAAD+sAAAAAAAAAAGQBgAAfgEAACyKUDvB19g/wBNF6wSO6T8AAAA/ywAAAAAAAAABkQYAAH4BAADEOKCdD/PYP6gzUyBck+k/AAAAP8sAAAAAAAAAAZIGAAB+AQAA/PlCJ0oZ2T8YfslG0p/pPwAAAD/LAAAAAAAAAAGTBgAAfgEAAEQf6XUiL9k/zt3z5dev6T8AAAA/6gAAAAAAAAABlAYAAH4BAACERI/E+kTZPz4oagxOvOk/AAAAP+oAAAAAAAAAAZUGAAB+AQAAKFfi6+ZP2T+wcuAyxMjpPwAAAD/qAAAAAAAAAAGWBgAAfgEAAHzgi/9cVdk/wsewFQLX6T8AAAA/+gAAAAAAAAABlwYAAH4BAABsfIg6v2XZP9Ycgfg/5ek/AAAAP/oAAAAAAAAAAZgGAAB+AQAAKFfi6+ZP2T8EUkOmJu7pPwAAAD8ZAQAAAAAAAAGZBgAAfgEAADS75bCEP9k/0pFfENX46T8AAAA/GQEAAAAAAAABmgYAAH4BAADwlT9irCnZP1y8xwH0/+k/AAAAPxkBAAAAAAAAAZsGAAB+AQAAaEvzxPv92D9C3NU2SwXqPwAAAD84AQAAAAAAAAGcBgAAfgEAAIAT+k433dg/zAY+KGoM6j8AAAA/OAEAAAAAAAABnQYAAH4BAACY2wDZcrzYP+BbDguoGuo/AAAAPzgBAAAAAAAAAZ4GAAB+AQAABC2xdiSh2D9ohnb8xiHqPwAAAD9XAQAAAAAAAAGfBgAAfgEAABz1twBggNg/2tDsIj0u6j8AAAA/VwEAAAAAAAABoAYAAH4BAACMRmieEWXYP44wF8JCPuo/AAAAP1cBAAAAAAAAAaEGAAB+AQAAQCHCTzlP2D+6ZdlvKUfqPwAAAD93AQAAAAAAAAGiBgAAfgEAAEAhwk85T9g/RJBBYUhO6j8AAAA/dwEAAAAAAAABowYAAH4BAADwlxg8w0nYPxLQXcv2WOo/AAAAP3cBAAAAAAAAAaQGAAB+AQAA8JcYPMNJ2D9Y5RFEhlzqPwAAAD+GAQAAAAAAAAGlBgAAfgEAAPCXGDzDSdg/WOURRIZc6j8AAAA/hgEAAAAAAAABpgYAAH4BAABAIcJPOU/YP1jlEUSGXOo/AAAAP4YBAAAAAAAAAacGAAB+AQAAQCHCTzlP2D9Y5RFEhlzqPwAAAD+GAQAAAAAAAAGoBgAAfgEAAEAhwk85T9g/WOURRIZc6j8AAAA/pgEAAAAAAAABqQYAAH4BAABAIcJPOU/YP1jlEUSGXOo/AAAAP6YBAAAAAAAAAaoGAAB+AQAAqD8EnhCs2D9wxQMPL1fqPwAAAD/FAQAAAAAAAAGrBgAAfgEAACyKUDvB19g/tNq3h75a6j8AAAA/xQEAAAAAAAABrAYAAH4BAAD8+UInShnZP4il9dnXUeo/AAAAP9QBAAAAAAAAAa0GAAB+AQAADI/bYatw2T+iheekgEzqPwAAAD/kAQAAAAAAAAGuBgAAfgEAAGhJGuvk3dk/LLBPlp9T6j8AAAA/5AEAAAAAAAABrwYAAH4BAACEQrbq4yTaPyywT5afU+o/AAAAPwMCAAAAAAAAAbAGAAB+AQAAqDtS6uJr2j9Y5RFEhlzqPwAAAD8DAgAAAAAAAAGxBgAAfgEAAMQ07unhsto/WOURRIZc6j8AAAA/AwIAAAAAAAABsgYAAH4BAADokY2ufunaP1jlEUSGXOo/AAAAPxMCAAAAAAAAAbMGAAB+AQAAJFMwOLkP2z+02reHvlrqPwAAAD8TAgAAAAAAAAG0BgAAfgEAABTvLHMbINs/tNq3h75a6j8AAAA/MgIAAAAAAAABtQYAAH4BAADIZYNfpRrbP9RFyzrSQeo/AAAAPzICAAAAAAAAAbYGAAB+AQAAyGWDX6Ua2z/URcs60kHqPwAAAD9CAgAAAAAAAAG3BgAAfgEAAMhlg1+lGts/1EXLOtJB6j8AAAA/QgIAAAAAAAABuAYAAH4BAADIZYNfpRrbP9RFyzrSQeo/AAAAP0ICAAAAAAAAAbkGAAB+AQAAUFyUBm9X1D9cdjPbEkvrPwAAAD8AAAAAAAAAAAG6BgAAfgEAAFBclAZvV9Q/XHYz2xJL6z8AAAA/DwAAAAAAAAABuwYAAH4BAABQXJQGb1fUP1x2M9sSS+s/AAAAPw8AAAAAAAAAAbwGAAB+AQAAUFyUBm9X1D9cdjPbEkvrPwAAAD8uAAAAAAAAAAG9BgAAfgEAAFBclAZvV9Q/XHYz2xJL6z8AAAA/LgAAAAAAAAABvgYAAH4BAABQXJQGb1fUP1x2M9sSS+s/AAAAPy4AAAAAAAAAAb8GAAB+AQAAUFyUBm9X1D9cdjPbEkvrPwAAAD8uAAAAAAAAAAHABgAAfgEAAFBclAZvV9Q/XHYz2xJL6z8AAAA/LgAAAAAAAAABwQYAAH4BAADoCuRovXLUP7IsTAzjE+s/AAAAP10AAAAAAAAAAcIGAAB+AQAAjB03kKl91D/k7C+iNAnrPwAAAD9dAAAAAAAAAAHDBgAAfgEAAOCm4KMfg9Q/vEKP3Ljs6j8AAAA/XQAAAAAAAAABxAYAAH4BAACAuTPLC47UP2TYCoHr2uo/AAAAP3wAAAAAAAAAAcUGAAB+AQAAcFUwBm6e1D/IWNKsjsXqPwAAAD98AAAAAAAAAAHGBgAAfgEAAHBVMAZuntQ/iM4/HGqu6j8AAAA/fAAAAAAAAAABxwYAAH4BAABo8SxB0K7UP6Y5U899leo/AAAAP4sAAAAAAAAAAcgGAAB+AQAAuHrWVEa01D/w2SgweIXqPwAAAD+bAAAAAAAAAAHJBgAAfgEAAPyffKMeytQ/EEU844ts6j8AAAA/mwAAAAAAAAABygYAAH4BAACoFtOPqMTUPyywT5afU+o/AAAAP6sAAAAAAAAAAcsGAAB+AQAASCkmt5TP1D8YW3+zYUXqPwAAAD+rAAAAAAAAAAHMBgAAfgEAAPyffKMeytQ/Huagm8wx6j8AAAA/ygAAAAAAAAABzQYAAH4BAAAEBIBovLnUP66bKnVWJeo/AAAAP8oAAAAAAAAAAc4GAAB+AQAAFGiDLVqp1D/gWw4LqBrqPwAAAD/aAAAAAAAAAAHPBgAAfgEAABzMhvL3mNQ/tCZMXcER6j8AAAA/2gAAAAAAAAAB0AYAAH4BAAAsMIq3lYjUPxIc8qD5D+o/AAAAP+kAAAAAAAAAAdEGAAB+AQAANJSNfDN41D9uEZjkMQ7qPwAAAD/pAAAAAAAAAAHSBgAAfgEAAFBclAZvV9Q/tCZMXcER6j8AAAA/CAEAAAAAAAAB0wYAAH4BAAB8iJ5VSCbUP7QmTF3BEeo/AAAAPwgBAAAAAAAAAdQGAAB+AQAAoLSopCH10z+0JkxdwRHqPwAAAD8IAQAAAAAAAAHVBgAAfgEAAIC7DKUirtM/xnscQP8f6j8AAAA/KAEAAAAAAAAB1gYAAH4BAABUXm3ghXfTP66bKnVWJeo/AAAAPygBAAAAAAAAAdcGAAB+AQAAzBMhQ9VL0z9QpoQxHifqPwAAAD8oAQAAAAAAAAHYBgAAfgEAAJRSfrmaJdM/lLs4qq0q6j8AAAA/NwEAAAAAAAAB2QYAAH4BAABckdsvYP/SP3zbRt8EMOo/AAAAPzcBAAAAAAAAAdoGAAB+AQAAdFniuZve0j8GBq/QIzfqPwAAAD9XAQAAAAAAAAHbBgAAfgEAADyYPzBhuNI/MjtxfgpA6j8AAAA/VwEAAAAAAAAB3AYAAH4BAAA8mD8wYbjSPxhbf7NhReo/AAAAP1cBAAAAAAAAAd0GAAB+AQAA6A6WHOuy0j8Ae43ouErqPwAAAD92AQAAAAAAAAHeBgAAfgEAAPhymeGIotI/EtBdy/ZY6j8AAAA/dgEAAAAAAAAB3wYAAH4BAAC0TfOSsIzSP8gviGr8aOo/AAAAP3YBAAAAAAAAAeAGAAB+AQAAANecpiaS0j88ev6QcnXqPwAAAD+VAQAAAAAAAAHhBgAAfgEAAPhymeGIotI/8NkoMHiF6j8AAAA/lQEAAAAAAAAB4gYAAH4BAABM/EL1/qfSP+pOB0gNmeo/AAAAP5UBAAAAAAAAAeMGAAB+AQAAPJg/MGG40j/M4/OU+bHqPwAAAD+lAQAAAAAAAAHkBgAAfgEAADQ0PGvDyNI/rnjg4eXK6j8AAAA/pQEAAAAAAAAB5QYAAH4BAACEveV+Oc7SP0z4GLZC4Oo/AAAAP8QBAAAAAAAAAeYGAAB+AQAAyOKLzRHk0j9GbffN1/PqPwAAAD/EAQAAAAAAAAHnBgAAfgEAALh+iAh09NI//Mwhbd0D6z8AAAA/xAEAAAAAAAAB6AYAAH4BAAD8oy5XTArTP24XmJNTEOs/AAAAP+MBAAAAAAAAAekGAAB+AQAA7D8rkq4a0z+aTFpBOhnrPwAAAD/jAQAAAAAAAAHqBgAAfgEAAOTbJ80QK9M/gGxodpEe6z8AAAA/4wEAAAAAAAAB6wYAAH4BAAB4incvX0bTP1CshOA/Kes/AAAAPwICAAAAAAAAAewGAAB+AQAAtEsauZls0z82zJIVly7rPwAAAD8CAgAAAAAAAAHtBgAAfgEAAET6aRvoh9M/8rbenAcr6z8AAAA/AgIAAAAAAAAB7gYAAH4BAACMHxBqwJ3TPx7soEruM+s/AAAAPyICAAAAAAAAAe8GAAB+AQAAdFcJ4IS+0z8GDK9/RTnrPwAAAD8iAgAAAAAAAAHwBgAAfgEAABRqXAdxydM/SiFj+NQ86z8AAAA/IgIAAAAAAAAB8QYAAH4BAAAMBllC09nTP442F3FkQOs/AAAAPyICAAAAAAAAAfIGAAB+AQAA9D1SuJf60z/US8vp80PrPwAAAD9AAgAAAAAAAAHzBgAAfgEAAOTZTvP5CtQ/jjYXcWRA6z8AAAA/QAIAAAAAAAAB9AYAAH4BAAAo//RB0iDUP+wrvbScPus/AAAAP0ACAAAAAAAAAfUGAAB+AQAAfIieVUgm1D/sK720nD7rPwAAAD9QAgAAAAAAAAH2BgAAfgEAABib8Xw0MdQ/SiFj+NQ86z8AAAA/UAIAAAAAAAAB9wYAAH4BAABcwJfLDEfUP0ohY/jUPOs/AAAAP28CAAAAAAAAAfgGAAB+AQAApOU9GuVc1D+oFgk8DTvrPwAAAD9vAgAAAAAAAAH5BgAAfgEAAOgK5Gi9ctQ/Bgyvf0U56z8AAAA/bwIAAAAAAAAB+gYAAH4BAADgpuCjH4PUPx7soEruM+s/AAAAP44CAAAAAAAAAfsGAAB+AQAAgLkzywuO1D984UaOJjLrPwAAAD+OAgAAAAAAAAH8BgAAfgEAAIC5M8sLjtQ/2tbs0V4w6z8AAAA/jgIAAAAAAAAB/QYAAH4BAADQQt3egZPUPzbMkhWXLus/AAAAP44CAAAAAAAAAf4GAAB+AQAAHMyG8veY1D/ytt6cByvrPwAAAD+OAgAAAAAAAAH/BgAAfgEAABzMhvL3mNQ/8rbenAcr6z8AAAA/ngIAAAAAAAABAAcAAH4BAABwVTAGbp7UP/K23pwHK+s/AAAAP54CAAAAAAAAAQEHAAB+AQAAcFUwBm6e1D/ytt6cByvrPwAAAD+eAgAAAAAAAAECBwAAfgEAAHBVMAZuntQ/8rbenAcr6z8AAAA/ngIAAAAAAAABAwcAAH4BAABwVTAGbp7UP/K23pwHK+s/AAAAP70CAAAAAAAAAQQHAAB+AQAAqBbTj6jE1D9yorl7vvzqPwAAAD/7AgAAAAAAAAEFBwAAfgEAAEgpJreUz9Q/Mhgn65nl6j8AAAA/+wIAAAAAAAABBgcAAH4BAABYjSl8Mr/UPwbjZD2z3Oo/AAAAP/sCAAAAAAAAAQcHAAB+AQAAqBbTj6jE1D8gw1YIXNfqPwAAAD8bAwAAAAAAAAEIBwAAfgEAAKgW04+oxNQ/IMNWCFzX6j8AAAA/GwMAAAAAAAABCQcAAH4BAACoFtOPqMTUPyDDVghc1+o/AAAAPxsDAAAAAAAAAQoHAAB+AQAAqBbTj6jE1D8gw1YIXNfqPwAAAD8bAwAAAAAAAAELBwAAfgEAADx1/UUgPt8/pGKdERDy6j8AAAA/AAAAAAAAAAABDAcAAH4BAAA8df1FID7fP6RinREQ8uo/AAAAPyAAAAAAAAAAAQ0HAAB+AQAAPHX9RSA+3z+kYp0REPLqPwAAAD8gAAAAAAAAAAEOBwAAfgEAADx1/UUgPt8/pGKdERDy6j8AAAA/IAAAAAAAAAABDwcAAH4BAAB8NqDPWmTfP/K23pwHK+s/AAAAPy8AAAAAAAAAARAHAAB+AQAA1CNNqG5Z3z/A9voGtjXrPwAAAD8vAAAAAAAAAAERBwAAfgEAAKRiqh40M98/qBYJPA076z8AAAA/TwAAAAAAAAABEgcAAH4BAAC8KrGobxLfPx7soEruM+s/AAAAP08AAAAAAAAAARMHAAB+AQAAvCqxqG8S3z8e7KBK7jPrPwAAAD9PAAAAAAAAAAEUBwAAfgEAALwqsahvEt8/HuygSu4z6z8AAAA/TwAAAAAAAAABFQcAAH4BAAC8KrGobxLfPx7soEruM+s/AAAAP08AAAAAAAAAARYHAAB+AQAApGKqHjQz3z+Yb6TUqnPqPwAAAD8AAAAAAAAAAAEXBwAAfgEAAKRiqh40M98/mG+k1Kpz6j8AAAA/DwAAAAAAAAABGAcAAH4BAACkYqoeNDPfP5hvpNSqc+o/AAAAPw8AAAAAAAAAARkHAAB+AQAApGKqHjQz3z+Yb6TUqnPqPwAAAD8vAAAAAAAAAAEaBwAAfgEAAOSHUG0MSd8/KtmZ2DGw6j8AAAA/LwAAAAAAAAABGwcAAH4BAAA0EfqAgk7fP2pjLGlWx+o/AAAAPz4AAAAAAAAAARwHAAB+AQAA1CNNqG5Z3z+q7b75et7qPwAAAD8+AAAAAAAAAAEdBwAAfgEAABxJ8/ZGb98/jIKrRmf36j8AAAA/TgAAAAAAAAABHgcAAH4BAAC8W0YeM3rfP24XmJNTEOs/AAAAP04AAAAAAAAAAR8HAAB+AQAArPdCWZWK3z+uoSokeCfrPwAAAD9eAAAAAAAAAAEgBwAAfgEAAFQKloCBld8/SiFj+NQ86z8AAAA/bQAAAAAAAAABIQcAAH4BAAD8HOmnbaDfP+agm8wxUus/AAAAP20AAAAAAAAAASIHAAB+AQAA/Bzpp22g3z/69Wuvb2DrPwAAAD+MAAAAAAAAAAEjBwAAfgEAAESmkrvjpd8/JisuXVZp6z8AAAA/jAAAAAAAAAABJAcAAH4BAABEppK746XfP5h1pIPMdes/AAAAP4wAAAAAAAAAASUHAAB+AQAARKaSu+Ol3z8ioAx163zrPwAAAD+cAAAAAAAAAAEmBwAAfgEAAESmkrvjpd8/CsAaqkKC6z8AAAA/nAAAAAAAAAABJwcAAH4BAABEppK746XfP07VziLShes/AAAAP7sAAAAAAAAAASgHAAB+AQAApJM/lPea3z+S6oKbYYnrPwAAAD+7AAAAAAAAAAEpBwAAfgEAAASB7GwLkN8/kuqCm2GJ6z8AAAA/uwAAAAAAAAABKgcAAH4BAABcbplFH4XfP5Lqgpthies/AAAAP7sAAAAAAAAAASsHAAB+AQAADOXvMal/3z+S6oKbYYnrPwAAAD+7AAAAAAAAAAEsBwAAfgEAAAzl7zGpf98/kuqCm2GJ6z8AAAA/2wAAAAAAAAABLQcAAH4BAABM2QALvi3fPxLWXXoYW+s/AAAAP/oAAAAAAAAAAS4HAAB+AQAATNkAC74t3z8S1l16GFvrPwAAAD/6AAAAAAAAAAEvBwAAfgEAAEzZAAu+Ld8/EtZdehhb6z8AAAA/+gAAAAAAAAABMAcAAH4BAABM2QALvi3fPxLWXXoYW+s/AAAAP/oAAAAAAAAAATEHAAB+AQAAmAJZDcSD3T9YAlwo1bToPwAAAD8AAAAAAAAAAAEyBwAAfgEAAJgCWQ3Eg90/WAJcKNW06D8AAAA/EAAAAAAAAAABMwcAAH4BAACYAlkNxIPdP1gCXCjVtOg/AAAAPxAAAAAAAAAAATQHAAB+AQAAjM/qven73T92bW/b6JvoPwAAAD8gAAAAAAAAAAE1BwAAfgEAALwsioKGMt4/2u02B4yG6D8AAAA/IAAAAAAAAAABNgcAAH4BAADkiSlHI2neP4KDsqu+dOg/AAAAPz8AAAAAAAAAATcHAAB+AQAAHEvM0F2P3j+IDtSTKWHoPwAAAD8/AAAAAAAAAAE4BwAAfgEAAASDxUYisN4/LqRPOFxP6D8AAAA/TwAAAAAAAAABOQcAAH4BAADsur685tDeP2BkM86tROg/AAAAP08AAAAAAAAAAToHAAB+AQAAdAULWpf83j9MD2PrbzboPwAAAD9eAAAAAAAAAAE7BwAAfgEAAKRiqh40M98/fM9GgcEr6D8AAAA/bgAAAAAAAAABPAcAAH4BAADMv0nj0GnfP66PKhcTIeg/AAAAP24AAAAAAAAAAT0HAAB+AQAA/Bzpp22g3z/gTw6tZBboPwAAAD99AAAAAAAAAAE+BwAAfgEAABQWhads598/EhDyQrYL6D8AAAA/fQAAAAAAAAABPwcAAH4BAAD2dD2sSQzgP+baL5XPAug/AAAAP40AAAAAAAAAAUAHAAB+AQAA5l64BN0k4D/ShV+ykfTnPwAAAD+NAAAAAAAAAAFBBwAAfgEAAHoNCGcrQOA/plCdBKvr5z8AAAA/rAAAAAAAAAABQgcAAH4BAABm94K/vljgP5T7zCFt3ec/AAAAP6wAAAAAAAAAAUMHAAB+AQAAUuH9F1Jx4D9+pvw+L8/nPwAAAD+sAAAAAAAAAAFEBwAAfgEAAJZUIoRbj+A/DlyGGLnC5z8AAAA/zAAAAAAAAAABRQcAAH4BAAAutfPIeKLgP4QxHieau+c/AAAAP8wAAAAAAAAAAUYHAAB+AQAActqZF1G44D+28QG967DnPwAAAD/MAAAAAAAAAAFHBwAAfgEAALb/P2YpzuA/irw/DwWo5z8AAAA/6wAAAAAAAAABSAcAAH4BAACqmzyhi97gP16HfWEen+c/AAAAP+sAAAAAAAAAAUkHAAB+AQAA7sDi72P04D+QR2H3b5TnPwAAAD/rAAAAAAAAAAFKBwAAfgEAAIohtDSBB+E/rrJ0qoN75z8AAAA/CgEAAAAAAAABSwcAAH4BAADW+NtlKBXhP8wdiF2XYuc/AAAAPwoBAAAAAAAAAUwHAAB+AQAAfr2wb+MX4T/oiJsQq0nnPwAAAD8KAQAAAAAAAAFNBwAAfgEAAH69sG/jF+E/6IibEKtJ5z8AAAA/GgEAAAAAAAABTgcAAH4BAAB+vbBv4xfhP+iImxCrSec/AAAAPxoBAAAAAAAAAU8HAAB+AQAAfr2wb+MX4T/oiJsQq0nnPwAAAD8aAQAAAAAAAAFQBwAAfgEAAEYnGM4n+eM/zB2IXZdi5z8AAAA/AAAAAAAAAAABUQcAAH4BAABGJxjOJ/njP8wdiF2XYuc/AAAAPxAAAAAAAAAAAVIHAAB+AQAARicYzif54z/MHYhdl2LnPwAAAD8QAAAAAAAAAAFTBwAAfgEAAHY2OXWTJ+Q/yJJmdSx25z8AAAA/LwAAAAAAAAABVAcAAH4BAAC6W9/Daz3kPx796tD5h+c/AAAAPy8AAAAAAAAAAVUHAAB+AQAARqYrYRxp5D/UXBVw/5fnPwAAAD8vAAAAAAAAAAFWBwAAfgEAACYso/QRkuQ/RKeLlnWk5z8AAAA/TgAAAAAAAAABVwcAAH4BAAAGshqIB7vkP3DcTURcrec/AAAAP04AAAAAAAAAAVgHAAB+AQAA3oUQOS7s5D+28QG967DnPwAAAD9OAAAAAAAAAAFZBwAAfgEAAGYe2/MPIOU/hDEeJ5q75z8AAAA/XgAAAAAAAAABWgcAAH4BAACOe3q4rFblPw5chhi5wuc/AAAAP14AAAAAAAAAAVsHAAB+AQAAYp3uhgSQ5T9ScTqRSMbnPwAAAD99AAAAAAAAAAFcBwAAfgEAAOrnOiS1u+U/fqb8Pi/P5z8AAAA/fQAAAAAAAAABXQcAAH4BAADSHzSaedzlP9gQgZr84Oc/AAAAP40AAAAAAAAAAV4HAAB+AQAAboAF35bv5T/sZVF9Ou/nPwAAAD+NAAAAAAAAAAFfBwAAfgEAAKrzKUugDeY/dJC5bln25z8AAAA/nAAAAAAAAAABYAcAAH4BAACSKyPBZC7mP4jliVGXBOg/AAAAP5wAAAAAAAAAAWEHAAB+AQAAIijxQORR5j/gTw6tZBboPwAAAD+7AAAAAAAAAAFiBwAAfgEAAAKuaNTZeuY/9KTej6Ik6D8AAAA/uwAAAAAAAAABYwcAAH4BAADiM+Bnz6PmP6gECS+oNOg/AAAAP7sAAAAAAAAAAWQHAAB+AQAAGvWC8QnK5j94RCWZVj/oPwAAAD/LAAAAAAAAAAFlBwAAfgEAAKrxUHGJ7eY/0K6p9CNR6D8AAAA/ywAAAAAAAAABZgcAAH4BAADisvP6wxPnPyoZLlDxYug/AAAAP+oAAAAAAAAAAWcHAAB+AQAAxurscIg05z/4WEq6n23oPwAAAD/qAAAAAAAAAAFoBwAAfgEAALbUZ8kbTec/DK4and176D8AAAA/6gAAAAAAAAABaQcAAH4BAACivuIhr2XnP8INRTzji+g/AAAAPwoBAAAAAAAAAWoHAAB+AQAAllrfXBF25z/UYhUfIZroPwAAAD8KAQAAAAAAAAFrBwAAfgEAAOIxB464g+c/Eu2nr0Wx6D8AAAA/CgEAAAAAAAABbAcAAH4BAACCRFq1pI7nP1J3OkBqyOg/AAAAPykBAAAAAAAAAW0HAAB+AQAAIlet3JCZ5z/CwbBm4NToPwAAAD8pAQAAAAAAAAFuBwAAfgEAAHbgVvAGn+c/NgwnjVbh6D8AAAA/KQEAAAAAAAABbwcAAH4BAAB24FbwBp/nPzYMJ41W4eg/AAAAPykBAAAAAAAAAXAHAAB+AQAAduBW8Aaf5z82DCeNVuHoPwAAAD84AQAAAAAAAAFxBwAAfgEAAHbgVvAGn+c/NgwnjVbh6D8AAAA/OAEAAAAAAAABcgcAAH4BAAC2qza7s2XjPwyoGu67eec/AAAAPwAAAAAAAAAAAXMHAAB+AQAAtqs2u7Nl4z8MqBruu3nnPwAAAD8gAAAAAAAAAAF0BwAAfgEAALarNruzZeM/DKga7rt55z8AAAA/IAAAAAAAAAABdQcAAH4BAAC2qza7s2XjPwyoGu67eec/AAAAPyAAAAAAAAAAAXYHAAB+AQAA4onC7Fss4z9KMq1+4JDnPwAAAD8vAAAAAAAAAAF3BwAAfgEAAEYp8ac+GeM/kEdh92+U5z8AAAA/LwAAAAAAAAABeAcAAH4BAABaP3ZPqwDjPxpyyeiOm+c/AAAAP08AAAAAAAAAAXkHAAB+AQAAHsxR46Hi4j+KvD8PBajnPwAAAD9PAAAAAAAAAAF6BwAAfgEAAD5G2k+sueI/FOenACSv5z8AAAA/YgAAAAAAAAABewcAAH4BAACml4rtXZ7iP/oGtjV7tOc/AAAAP2IAAAAAAAAAAXwHAAB+AQAAuq0PlcqF4j/iJsRq0rnnPwAAAD9yAAAAAAAAAAF9BwAAfgEAAB5NPlCtcuI/hDEeJ5q75z8AAAA/cgAAAAAAAAABfgcAAH4BAAB6OusowWfiP2pRLFzxwOc/AAAAP5EAAAAAAAAAAX8HAAB+AQAA4tkZ5KNU4j+wZuDUgMTnPwAAAD+RAAAAAAAAAAGABwAAfgEAAFLdS2QkMeI/sGbg1IDE5z8AAAA/kQAAAAAAAAABgQcAAH4BAAASaif4GhPiP7Bm4NSAxOc/AAAAP6EAAAAAAAAAAYIHAAB+AQAA1vYCjBH14T8mPHjjYb3nPwAAAD+hAAAAAAAAAAGDBwAAfgEAAO6+CRZN1OE/Phxqrgq45z8AAAA/wAAAAAAAAAABhAcAAH4BAAAGhxCgiLPhP7bxAb3rsOc/AAAAP8AAAAAAAAAAAYUHAAB+AQAAFp2VR/Wa4T9w3E1EXK3nPwAAAD/AAAAAAAAAAAGGBwAAfgEAAILuReWmf+E/6LHlUj2m5z8AAAA/3wAAAAAAAAABhwcAAH4BAAA+yZ+WzmnhPxpyyeiOm+c/AAAAP98AAAAAAAAAAYgHAAB+AQAA9vF3ZSdc4T/uPAc7qJLnPwAAAD/fAAAAAAAAAAGJBwAAfgEAALLM0RZPRuE/wgdFjcGJ5z8AAAA//gAAAAAAAAABigcAAH4BAAASbADSMTPhPySIDLlkdOc/AAAAP/4AAAAAAAAAAYsHAAB+AQAAJoKFeZ4a4T9wKOIZX2TnPwAAAD/+AAAAAAAAAAGMBwAAfgEAAIohtDSBB+E/Fr5dvpFS5z8AAAA/HgEAAAAAAAABjQcAAH4BAACS0zUXUP/gP+iImxCrSec/AAAAPx4BAAAAAAAAAY4HAAB+AQAAmoW3+R734D+SHhe13TfnPwAAAD8eAQAAAAAAAAGPBwAAfgEAAO7A4u9j9OA/INSgjmcr5z8AAAA/LQEAAAAAAAABkAcAAH4BAABG/A3mqPHgP7CJKmjxHuc/AAAAPy0BAAAAAAAAAZEHAAB+AQAAnjc53O3u4D+EVGi6ChbnPwAAAD9NAQAAAAAAAAGSBwAAfgEAAJ43Odzt7uA/cP+X18wH5z8AAAA/TQEAAAAAAAABkwcAAH4BAACeNznc7e7gPwC1IbFW++Y/AAAAP1wBAAAAAAAAAZQHAAB+AQAAnjc53O3u4D/sX1HOGO3mPwAAAD9cAQAAAAAAAAGVBwAAfgEAAPJyZNIy7OA/rNW+PfTV5j8AAAA/bAEAAAAAAAABlgcAAH4BAADycmTSMuzgP7Jg4CVfwuY/AAAAP2wBAAAAAAAAAZcHAAB+AQAApum6vrzm4D+Ktj9g46XmPwAAAD+LAQAAAAAAAAGYBwAAfgEAAFJgEatG4eA/7jYHjIaQ5j8AAAA/iwEAAAAAAAABmQcAAH4BAABSYBGrRuHgPzjX3OyAgOY/AAAAP4sBAAAAAAAAAZoHAAB+AQAA/iTmtAHk4D9ql8CC0nXmPwAAAD+qAQAAAAAAAAGbBwAAfgEAAFJgEatG4eA/4GxYkbNu5j8AAAA/qgEAAAAAAAABnAcAAH4BAABKro/Id+ngPxItPCcFZOY/AAAAP6oBAAAAAAAAAZ0HAAB+AQAA7sDi72P04D+6wrfLN1LmPwAAAD/KAQAAAAAAAAGeBwAAfgEAADqYCiELAuE/vk3Zs6I+5j8AAAA/ygEAAAAAAAABnwcAAH4BAACGbzJSsg/hP5IYFwa8NeY/AAAAP8oBAAAAAAAAAaAHAAB+AQAAJoKFeZ4a4T86rpKq7iPmPwAAAD/ZAQAAAAAAAAGhBwAAfgEAAGqnK8h2MOE/bG52QEAZ5j8AAAA/2QEAAAAAAAABogcAAH4BAABWkaYgCknhP+JDDk8hEuY/AAAAP/gBAAAAAAAAAaMHAAB+AQAA7j/2glhk4T+kuXu+/PrlPwAAAD/4AQAAAAAAAAGkBwAAfgEAAILuReWmf+E/pLl7vvz65T8AAAA/+AEAAAAAAAABpQcAAH4BAAAWnZVH9ZrhP7yZbYml9eU/AAAAPwgCAAAAAAAAAaYHAAB+AQAAqpljx3S+4T+QZKvbvuzlPwAAAD8IAgAAAAAAAAGnBwAAfgEAAOJaBlGv5OE/Hho1tUjg5T8AAAA/JwIAAAAAAAABqAcAAH4BAAC6LvwB1hXiP5bvzMMp2eU/AAAAPycCAAAAAAAAAakHAAB+AQAAQnlIn4ZB4j8MxWTSCtLlPwAAAD83AgAAAAAAAAGqBwAAfgEAACL/vzJ8auI/gpr84OvK5T8AAAA/NwIAAAAAAAABqwcAAH4BAAAKN7moQIviP7Ja4HY9wOU/AAAAP0cCAAAAAAAAAawHAAB+AQAAnuUIC4+m4j8QUIa6db7lPwAAAD9HAgAAAAAAAAGtBwAAfgEAAN5YLXeYxOI/hiUeyVa35T8AAAA/ZQIAAAAAAAABrgcAAH4BAABqVfv2F+jiP4YlHslWt+U/AAAAP2UCAAAAAAAAAa8HAAB+AQAAphaegFIO4z+eBRCU/7HlPwAAAD9lAgAAAAAAAAGwBwAAfgEAAIacFRRIN+M/5BrEDI+15T8AAAA/hAIAAAAAAAABsQcAAH4BAADGDzqAUVXjP0IQalDHs+U/AAAAP4QCAAAAAAAAAbIHAAB+AQAAUgwIANF44z9uRSz+rbzlPwAAAD+EAgAAAAAAAAGzBwAAfgEAAN5WVJ2BpOM/+G+U78zD5T8AAAA/owIAAAAAAAABtAcAAH4BAAAWGPcmvMrjP2q6ChZD0OU/AAAAP6MCAAAAAAAAAbUHAAB+AQAA9p1uurHz4z/aBIE8udzlPwAAAD+jAgAAAAAAAAG2BwAAfgEAANrVZzB2FOQ/ZC/pLdjj5T8AAAA/swIAAAAAAAABtwcAAH4BAADKv+KICS3kPxqPE83d8+U/AAAAP7MCAAAAAAAAAbgHAAB+AQAAsqld4ZxF5D8s5OOvGwLmPwAAAD/SAgAAAAAAAAG5BwAAfgEAAAKBhRJEU+Q/4kMOTyES5j8AAAA/0gIAAAAAAAABugcAAH4BAABOWK1D62DkP5ijOO4mIuY/AAAAP9ICAAAAAAAAAbsHAAB+AQAA5rh+iAh05D+q+AjRZDDmPwAAAD/xAgAAAAAAAAG8BwAAfgEAAOIG/aU5fOQ/GkN/99o85j8AAAA/8QIAAAAAAAABvQcAAH4BAAAq3iTX4InkP3atA1OoTuY/AAAAP/ECAAAAAAAAAb4HAAB+AQAAwox0OS+l5D9wIuJqPWLmPwAAAD8BAwAAAAAAAAG/BwAAfgEAAA5knGrWsuQ/4GxYkbNu5j8AAAA/AQMAAAAAAAABwAcAAH4BAACmxG2v88XkP5bMgjC5fuY/AAAAPyADAAAAAAAAAcEHAAB+AQAAStfA1t/Q5D8GF/lWL4vmPwAAAD8gAwAAAAAAAAHCBwAAfgEAAO7pE/7L2+Q/dmFvfaWX5j8AAAA/MAMAAAAAAAABwwcAAH4BAAA+c70RQuHkP16BfbL8nOY/AAAAPzADAAAAAAAAAcQHAAB+AQAAjvxmJbjm5D+Ktj9g46XmPwAAAD9AAwAAAAAAAAHFBwAAfgEAADrBOy9z6eQ/FOGnUQKt5j8AAAA/QAMAAAAAAAABxgcAAH4BAACO/GYluObkP8pA0vAHveY/AAAAP18DAAAAAAAAAccHAAB+AQAAPnO9EULh5D88i0gXfsnmPwAAAD9fAwAAAAAAAAHIBwAAfgEAAEYlP/QQ2eQ/CstkgSzU5j8AAAA/XwMAAAAAAAAByQcAAH4BAACaYGrqVdbkPx4gNWRq4uY/AAAAP34DAAAAAAAAAcoHAAB+AQAAStfA1t/Q5D9iNenc+eXmPwAAAD9+AwAAAAAAAAHLBwAAfgEAAPpNF8Npy+Q/GJUTfP/15j8AAAA/fgMAAAAAAAABzAcAAH4BAACudu+Rwr3kP4rfiaJ1Auc/AAAAP50DAAAAAAAAAc0HAAB+AQAADmScatay5D8+P7RBexLnPwAAAD+dAwAAAAAAAAHOBwAAfgEAAG4DyyW5n+Q/9J7e4IAi5z8AAAA/nQMAAAAAAAABzwcAAH4BAAB2tUwIiJfkP2bpVAf3Luc/AAAAP60DAAAAAAAAAdAHAAB+AQAAKt4k1+CJ5D++U9lixEDnPwAAAD+tAwAAAAAAAAHRBwAAfgEAADpCKJx+eeQ/YF4zH4xC5z8AAAA/zAMAAAAAAAAB0gcAAH4BAACa4VZXYWbkPy6eT4k6Tec/AAAAP8wDAAAAAAAAAdMHAAB+AQAAWrywCIlQ5D/QqKlFAk/nPwAAAD/cAwAAAAAAAAHUBwAAfgEAALpb38NrPeQ/oOjFr7BZ5z8AAAA/3AMAAAAAAAAB1QcAAH4BAAAi+w1/TirkP4gI1OQHX+c/AAAAP+sDAAAAAAAAAdYHAAB+AQAAgpo8OjEX5D8SMzzWJmbnPwAAAD/rAwAAAAAAAAHXBwAAfgEAAO7r7Nfi++M/nF2kx0Vt5z8AAAA/+wMAAAAAAAAB2AcAAH4BAABe7x5YY9jjP1C9zmZLfec/AAAAP/sDAAAAAAAAAdkHAAB+AQAA1qTSurKs4z+oJ1PCGI/nPwAAAD8aBAAAAAAAAAHaBwAAfgEAAFIMCADReOM/MlK7szeW5z8AAAA/GgQAAAAAAAAB2wcAAH4BAADWJb8nvjzjP+ix5VI9puc/AAAAPyoEAAAAAAAAAdwHAAB+AQAAvt6kCo7t4j+cERDyQrbnPwAAAD8qBAAAAAAAAAHdBwAAfgEAAEqq3RRKqeI/9HuUTRDI5z8AAAA/OgQAAAAAAAAB3gcAAH4BAABKqt0USqniP/R7lE0QyOc/AAAAPzoEAAAAAAAAAd8HAAB+AQAASqrdFEqp4j/0e5RNEMjnPwAAAD86BAAAAAAAAAHgBwAAfgEAAEqq3RRKqeI/9HuUTRDI5z8AAAA/WQQAAAAAAAAB4QcAAH4BAADWdRYfBmXiP0TtH71WWeY/AAAAPwAAAAAAAAAAAeIHAAB+AQAA1nUWHwZl4j9E7R+9VlnmPwAAAD8fAAAAAAAAAAHjBwAAfgEAANZ1Fh8GZeI/RO0fvVZZ5j8AAAA/HwAAAAAAAAAB5AcAAH4BAADWdRYfBmXiP0TtH71WWeY/AAAAPx8AAAAAAAAAAeUHAAB+AQAA1nUWHwZl4j9E7R+9VlnmPwAAAD8+AAAAAAAAAAHmBwAAfgEAANZ1Fh8GZeI/RO0fvVZZ5j8AAAA/PgAAAAAAAAAB5wcAAH4BAADWdRYfBmXiP0TtH71WWeY/AAAAPz4AAAAAAAAAAegHAAB+AQAA1nUWHwZl4j9E7R+9VlnmPwAAAD9OAAAAAAAAAAHpBwAAfgEAANZ1Fh8GZeI/RO0fvVZZ5j8AAAA/TgAAAAAAAAAB6gcAAH4BAADWdRYfBmXiP0TtH71WWeY/AAAAP04AAAAAAAAAAesHAAB+AQAA1nUWHwZl4j9E7R+9VlnmPwAAAD9OAAAAAAAAAAHsBwAAfgEAANZ1Fh8GZeI/RO0fvVZZ5j8AAAA/bAAAAAAAAAAB7QcAAH4BAADWdRYfBmXiP0TtH71WWeY/AAAAP2wAAAAAAAAAAe4HAAB+AQAA1nUWHwZl4j9E7R+9VlnmPwAAAD9sAAAAAAAAAAHvBwAAfgEAANZ1Fh8GZeI/RO0fvVZZ5j8AAAA/bAAAAAAAAAAB8AcAAH4BAADWdRYfBmXiP0TtH71WWeY/AAAAP2wAAAAAAAAAAfEHAAB+AQAA1nUWHwZl4j9E7R+9VlnmPwAAAD9sAAAAAAAAAAHyBwAAfgEAANZ1Fh8GZeI/RO0fvVZZ5j8AAAA/iwAAAAAAAAAB8wcAAH4BAADWdRYfBmXiP0TtH71WWeY/AAAAP4sAAAAAAAAAAfQHAAB+AQAAzsOUPDdt4j+oIVMT94zmPwAAAD/KAAAAAAAAAAH1BwAAfgEAACL/vzJ8auI/vHYj9jSb5j8AAAA/ygAAAAAAAAAB9gcAAH4BAAAi/78yfGriP/wAtoZZsuY/AAAAP9kAAAAAAAAAAfcHAAB+AQAAejrrKMFn4j+YgO5atsfmPwAAAD/ZAAAAAAAAAAH4BwAAfgEAANZ1Fh8GZeI/rNW+PfTV5j8AAAA/+QAAAAAAAAAB+QcAAH4BAAAqsUEVS2LiP0pV9xFR6+Y/AAAAP/kAAAAAAAAAAfoHAAB+AQAA2ieYAdVc4j/m1C/mrQDnPwAAAD8IAQAAAAAAAAH7BwAAfgEAADYVRdroUeI/4kkO/kIU5z8AAAA/CAEAAAAAAAAB/AcAAH4BAAA2FUXa6FHiP/Se3uCAIuc/AAAAPxgBAAAAAAAAAf0HAAB+AQAALmPD9xla4j/cvuwV2CfnPwAAAD8YAQAAAAAAAAH+BwAAfgEAANonmAHVXOI/INSgjmcr5z8AAAA/NwEAAAAAAAAB/wcAAH4BAAAuY8P3GVriP6r+CICGMuc/AAAAPzcBAAAAAAAAAQAIAAB+AQAA2ieYAdVc4j/uE734FTbnPwAAAD83AQAAAAAAAAEBCAAAfgEAAILsbAuQX+I/7hO9+BU25z8AAAA/NwEAAAAAAAABAggAAH4BAACC7GwLkF/iP+4TvfgVNuc/AAAAPzcBAAAAAAAAAQMIAAB+AQAAguxsC5Bf4j/uE734FTbnPwAAAD9HAQAAAAAAAAEECAAAfgEAAILsbAuQX+I/7hO9+BU25z8AAAA/RwEAAAAAAAABBQgAAH4BAACC7GwLkF/iP+4TvfgVNuc/AAAAP0cBAAAAAAAAAQYIAAB+AQAAguxsC5Bf4j/uE734FTbnPwAAAD9HAQAAAAAAAAEHCAAAfgEAAILsbAuQX+I/7hO9+BU25z8AAAA/ZgEAAAAAAAABCAgAAH4BAAAGhTfGcZPiP4RUaLoKFuc/AAAAP4UBAAAAAAAAAQkIAAB+AQAA9iA0AdSj4j+cNFqFsxDnPwAAAD+kAQAAAAAAAAEKCAAAfgEAAPJush4FrOI/WB+mDCQN5z8AAAA/pAEAAAAAAAABCwgAAH4BAAA+RtpPrLniP/opAMnrDuc/AAAAP6QBAAAAAAAAAQwIAAB+AQAA3lgtd5jE4j+2FExQXAvnPwAAAD+0AQAAAAAAAAENCAAAfgEAAIJrgJ6Ez+I/zvQ9GwUG5z8AAAA/tAEAAAAAAAABDggAAH4BAAB2B33Z5t/iPyzq4149BOc/AAAAP9MBAAAAAAAAAQ8IAAB+AQAACrbMOzX74j/m1C/mrQDnPwAAAD/TAQAAAAAAAAEQCAAAfgEAAPqfR5TIE+M/ALUhsVb75j8AAAA/4wEAAAAAAAABEQgAAH4BAADiicLsWyzjPzB1BUeo8OY/AAAAP+MBAAAAAAAAARIIAAB+AQAAKq9oOzRC4z9KVfcRUevmPwAAAD/zAQAAAAAAAAETCAAAfgEAAGYijac9YOM/SlX3EVHr5j8AAAA/8wEAAAAAAAABFAgAAH4BAABC9oJYZJHjP9gKgeva3uY/AAAAPxICAAAAAAAAARUIAAB+AQAAQvaCWGSR4z/YCoHr2t7mPwAAAD8SAgAAAAAAAAEWCAAAfgEAAEL2glhkkeM/2AqB69re5j8AAAA/EgIAAAAAAAABFwgAAH4BAABC9oJYZJHjP9gKgeva3uY/AAAAPyECAAAAAAAAARgIAAB+AQAANpJ/k8ah4z987JBlEITmPwAAAD8AAAAAAAAAAAEZCAAAfgEAADaSf5PGoeM/fOyQZRCE5j8AAAA/EAAAAAAAAAABGggAAH4BAAA2kn+TxqHjP3zskGUQhOY/AAAAPxAAAAAAAAAAARsIAAB+AQAANpJ/k8ah4z987JBlEITmPwAAAD8vAAAAAAAAAAEcCAAAfgEAADaSf5PGoeM/fOyQZRCE5j8AAAA/LwAAAAAAAAABHQgAAH4BAAA2kn+TxqHjP3zskGUQhOY/AAAAPy8AAAAAAAAAAR4IAAB+AQAANpJ/k8ah4z987JBlEITmPwAAAD8vAAAAAAAAAAEfCAAAfgEAADaSf5PGoeM/fOyQZRCE5j8AAAA/LwAAAAAAAAABIAgAAH4BAAA2kn+TxqHjP3zskGUQhOY/AAAAPy8AAAAAAAAAASEIAAB+AQAANpJ/k8ah4z987JBlEITmPwAAAD8/AAAAAAAAAAEiCAAAfgEAADaSf5PGoeM/gKD8jw3N5j8AAAA/XgAAAAAAAAABIwgAAH4BAAA2kn+TxqHjP3aKub839OY/AAAAP30AAAAAAAAAASQIAAB+AQAANpJ/k8ah4z9+yUbSnynnPwAAAD99AAAAAAAAAAElCAAAfgEAAOII1n9QnOM/EjM81iZm5z8AAAA/jQAAAAAAAAABJggAAH4BAADiCNZ/UJzjPwCS1x3moOc/AAAAP40AAAAAAAAAAScIAAB+AQAA3lZUnYGk4z9ScTqRSMbnPwAAAD+cAAAAAAAAAAEoCAAAfgEAAN5WVJ2BpOM/UnE6kUjG5z8AAAA/nAAAAAAAAAABKQgAAH4BAADeVlSdgaTjP1JxOpFIxuc/AAAAP5wAAAAAAAAAASoIAAB+AQAA3lZUnYGk4z9ScTqRSMbnPwAAAD+sAAAAAAAAAAErCAAAfgEAAKA3oDa1K9w/cNxNRFyt5z8AAAA/AAAAAAAAAAABLAgAAH4BAACgN6A2tSvcP3DcTURcrec/AAAAPxAAAAAAAAAAAS0IAAB+AQAAoDegNrUr3D9w3E1EXK3nPwAAAD8QAAAAAAAAAAEuCAAAfgEAAKA3oDa1K9w/cNxNRFyt5z8AAAA/LwAAAAAAAAABLwgAAH4BAADMlD/7UWLcPzYGJ9403+c/AAAAPy8AAAAAAAAAATAIAAB+AQAArMw4cRaD3D8wewX2yfLnPwAAAD8/AAAAAAAAAAExCAAAfgEAAEx7iNNkntw/iOWJUZcE6D8AAAA/PwAAAAAAAAABMggAAH4BAACAPCtdn8TcPwyF0FpLH+g/AAAAP04AAAAAAAAAATMIAAB+AQAAWBAhDsb13D8g2qA9iS3oPwAAAD9OAAAAAAAAAAE0CAAAfgEAANT2aebYMd0/BvqucuAy6D8AAAA/bQAAAAAAAAABNQgAAH4BAABU3bK+623dPzIvcSDHO+g/AAAAP20AAAAAAAAAATYIAAB+AQAAzMP7lv6p3T94RCWZVj/oPwAAAD99AAAAAAAAAAE3CAAAfgEAAPQgm1ub4N0/eEQlmVY/6D8AAAA/fQAAAAAAAAABOAgAAH4BAACEa+f4SwzeP+4Zvac3OOg/AAAAP40AAAAAAAAAATkIAAB+AQAAxJCNRyQi3j/axOzE+SnoPwAAAD+NAAAAAAAAAAE6CAAAfgEAAAy2M5b8N94/ro8qFxMh6D8AAAA/nAAAAAAAAAABOwgAAH4BAABM29nk1E3eP1YlprtFD+g/AAAAP5wAAAAAAAAAATwIAAB+AQAApGSD+EpT3j+6pW3n6PnnPwAAAD+8AAAAAAAAAAE9CAAAfgEAAER31h83Xt4/NgYn3jTf5z8AAAA/vAAAAAAAAAABPggAAH4BAAD07SwMwVjePzqRSMafy+c/AAAAP7wAAAAAAAAAAT8IAAB+AQAARHfWHzde3j8mPHjjYb3nPwAAAD/bAAAAAAAAAAFACAAAfgEAAJQAgDOtY94/tvEBveuw5z8AAAA/2wAAAAAAAAABQQgAAH4BAABEd9YfN17eP0Sni5Z1pOc/AAAAP9sAAAAAAAAAAUIIAAB+AQAAlACAM61j3j+8fCOlVp3nPwAAAD/6AAAAAAAAAAFDCAAAfgEAAJQAgDOtY94/kEdh92+U5z8AAAA/+gAAAAAAAAABRAgAAH4BAAD07SwMwVjeP8IHRY3Biec/AAAAP/oAAAAAAAAAAUUIAAB+AQAA9O0sDMFY3j8MqBruu3nnPwAAAD8KAQAAAAAAAAFGCAAAfgEAAEzb2eTUTd4/+FJKC35r5z8AAAA/CgEAAAAAAAABRwgAAH4BAABM29nk1E3eP0LzH2x4W+c/AAAAPykBAAAAAAAAAUgIAAB+AQAAtMiGvehC3j8unk+JOk3nPwAAAD8pAQAAAAAAAAFJCAAAfgEAALwsioKGMt4/6IibEKtJ5z8AAAA/OQEAAAAAAAABSggAAH4BAAAUGjdbmifeP75T2WLEQOc/AAAAPzkBAAAAAAAAAUsIAAB+AQAA1PSQDMIR3j94PiXqND3nPwAAAD85AQAAAAAAAAFMCAAAfgEAANxYlNFfAd4/kh4Xtd035z8AAAA/WAEAAAAAAAABTQgAAH4BAACcM+6Ch+vdP+4TvfgVNuc/AAAAP1gBAAAAAAAAAU4IAAB+AQAADIWeIDnQ3T9MCWM8TjTnPwAAAD9YAQAAAAAAAAFPCAAAfgEAAHTWTr7qtN0/eD4l6jQ95z8AAAA/dwEAAAAAAAABUAgAAH4BAACInlVIJpTdP75T2WLEQOc/AAAAP3cBAAAAAAAAAVEIAAB+AQAAVN2yvutt3T/oiJsQq0nnPwAAAD+HAQAAAAAAAAFSCAAAfgEAAHQJvQ3FPN0//t1r8+hX5z8AAAA/hwEAAAAAAAABUwgAAH4BAADsvnBwFBHdP7Q9lpLuZ+c/AAAAP6YBAAAAAAAAAVQIAAB+AQAAFOt6v+3f3D9qncAx9HfnPwAAAD+mAQAAAAAAAAFVCAAAfgEAAIigLiI9tNw/ltKC39qA5z8AAAA/pgEAAAAAAAABVggAAH4BAABMe4jTZJ7cPwYd+QVRjec/AAAAP7YBAAAAAAAAAVcIAAB+AQAAGB7pDshn3D92Z28sx5nnPwAAAD+2AQAAAAAAAAFYCAAAfgEAAPTASUorMdw/cNxNRFyt5z8AAAA/1QEAAAAAAAABWQgAAH4BAAD0wElKKzHcP3DcTURcrec/AAAAP9UBAAAAAAAAAVoIAAB+AQAA9MBJSisx3D9w3E1EXK3nPwAAAD/VAQAAAAAAAAFbCAAAfgEAAPTASUorMdw/cNxNRFyt5z8AAAA/1QEAAAAAAAABXAgAAH4BAACqcGQEfl3nP/THKCMTf+c/AAAAPwAAAAAAAAAAAV0IAAB+AQAABl4R3ZFS5z/UXBVw/5fnPwAAAD8fAAAAAAAAAAFeCAAAfgEAAAZeEd2RUuc/1FwVcP+X5z8AAAA/HwAAAAAAAAABXwgAAH4BAAAGXhHdkVLnP9RcFXD/l+c/AAAAPx8AAAAAAAAAAWAIAAB+AQAAor7iIa9l5z9O5hip3dnnPwAAAD8kAAAAAAAAAAFhCAAAfgEAAEbRNUmbcOc/5tovlc8C6D8AAAA/JAAAAAAAAAABYggAAH4BAACSqF16Qn7nP8Lk+vlQL+g/AAAAPzQAAAAAAAAAAWMIAAB+AQAAivbbl3OG5z9C+R8bml3oPwAAAD9DAAAAAAAAAAFkCAAAfgEAAIJEWrWkjuc/fPiQw1OI6D8AAAA/QwAAAAAAAAABZQgAAH4BAACCRFq1pI7nP3z4kMNTiOg/AAAAP1MAAAAAAAAAAWYIAAB+AQAAgkRataSO5z98+JDDU4joPwAAAD9TAAAAAAAAAAFnCAAAfgEAAIJEWrWkjuc/fPiQw1OI6D8AAAA/UwAAAAAAAAABaAgAAH4BAADApUpbcSjLP25FLP6tvOU/AAAAPwAAAAAAAAAAAWkIAAB+AQAAwKVKW3Eoyz9uRSz+rbzlPwAAAD8QAAAAAAAAAAFqCAAAfgEAAMClSltxKMs/bkUs/q285T8AAAA/EAAAAAAAAAABawgAAH4BAADApUpbcSjLP25FLP6tvOU/AAAAPy8AAAAAAAAAAWwIAAB+AQAAyAd1Rvj3yz/KOtJB5rrlPwAAAD8vAAAAAAAAAAFtCAAAfgEAAEhSweOoI8w/hiUeyVa35T8AAAA/LwAAAAAAAAABbggAAH4BAADgnA2BWU/MP0IQalDHs+U/AAAAPz8AAAAAAAAAAW8IAAB+AQAAYOdZHgp7zD+eBRCU/7HlPwAAAD8/AAAAAAAAAAFwCAAAfgEAAOgxpru6psw/uOUBX6is5T8AAAA/XgAAAAAAAAABcQgAAH4BAAC4oZinQ+jMPy67mW2JpeU/AAAAP14AAAAAAAAAAXIIAAB+AQAAcEmECZFKzT8Chte/opzlPwAAAD9uAAAAAAAAAAFzCAAAfgEAAODLyRwGl80/1lAVEryT5T8AAAA/bgAAAAAAAAABdAgAAH4BAABQTg8we+PNP0wmrSCdjOU/AAAAP30AAAAAAAAAAXUIAAB+AQAAWOOnatw6zj9mBp/rRYflPwAAAD99AAAAAAAAAAF2CAAAfgEAAChTmlZlfM4/IPHqcraD5T8AAAA/nQAAAAAAAAABdwgAAH4BAACg1d9p2sjOPzjR3D1ffuU/AAAAP50AAAAAAAAAAXgIAAB+AQAAEFglfU8Vzz9Ssc4ICHnlPwAAAD+dAAAAAAAAAAF5CAAAfgEAANjHF2nYVs8/yIZmF+lx5T8AAAA/vAAAAAAAAAABeggAAH4BAABISl18TaPPP4Jxsp5ZbuU/AAAAP7wAAAAAAAAAAXsIAAB+AQAA0JSpGf7Ozz8+XP4lymrlPwAAAD+8AAAAAAAAAAF8CAAAfgEAAPx4JG/NAtA/Plz+Jcpq5T8AAAA/zAAAAAAAAAABfQgAAH4BAACUJ3TRGx7QP5xRpGkCaeU/AAAAP8wAAAAAAAAAAX4IAAB+AQAAyOgWW1ZE0D+0MZY0q2PlPwAAAD/rAAAAAAAAAAF/CAAAfgEAAKi8DAx9ddA/zhGI/1Ne5T8AAAA/6wAAAAAAAAABgAgAAH4BAACQ9AWCQZbQP+bxecr8WOU/AAAAP/oAAAAAAAAAAYEIAAB+AQAAaMj7MmjH0D/m8XnK/FjlPwAAAD/6AAAAAAAAAAGCCAAAfgEAAECc8eOO+NA/otzFUW1V5T8AAAA/CgEAAAAAAAABgwgAAH4BAADUSkFG3RPRP7q8txwWUOU/AAAAPwoBAAAAAAAAAYQIAAB+AQAAVDGKHvBP0T9KckH2n0PlPwAAAD8yAQAAAAAAAAGFCAAAfgEAACChfAp5kdE/vkfZBIE85T8AAAA/MgEAAAAAAAABhggAAH4BAABM/hvPFcjRPzQdcRNiNeU/AAAAPzIBAAAAAAAAAYcIAAB+AQAAJNIRgDz50T9O/WLeCjDlPwAAAD9SAQAAAAAAAAGICAAAfgEAAFAvsUTZL9I/COiuZXss5T8AAAA/UgEAAAAAAAABiQgAAH4BAADcef3hiVvSP9yy7LeUI+U/AAAAP1IBAAAAAAAAAYoIAAB+AQAAZMRJfzqH0j86qJL7zCHlPwAAAD9xAQAAAAAAAAGLCAAAfgEAAOgOlhzrstI/9pLegj0e5T8AAAA/cQEAAAAAAAABjAgAAH4BAADQRo+Sr9PSP7B9KgquGuU/AAAAP3EBAAAAAAAAAY0IAAB+AQAAsBqFQ9YE0z9saHaRHhflPwAAAD+AAQAAAAAAAAGOCAAAfgEAADhl0eCGMNM/sH0qCq4a5T8AAAA/gAEAAAAAAAABjwgAAH4BAABsJnRqwVbTP4RIaFzHEeU/AAAAP6ABAAAAAAAAAZAIAAB+AQAA8HDAB3KC0z/6HQBrqArlPwAAAD+gAQAAAAAAAAGRCAAAfgEAANBEtriYs9M/0Og9vcEB5T8AAAA/oAEAAAAAAAABkggAAH4BAABYjwJWSd/TP4rTiUQy/uQ/AAAAP78BAAAAAAAAAZMIAAB+AQAAMGP4BnAQ1D9GvtXLovrkPwAAAD+/AQAAAAAAAAGUCAAAfgEAABib8Xw0MdQ/vJNt2oPz5D8AAAA/vwEAAAAAAAABlQgAAH4BAADoCuRovXLUP+5TUXDV6OQ/AAAAP94BAAAAAAAAAZYIAAB+AQAAwN7ZGeSj1D9+CdtJX9zkPwAAAD/eAQAAAAAAAAGXCAAAfgEAAOw7ed6A2tQ/UtQYnHjT5D8AAAA/3gEAAAAAAAABmAgAAH4BAADID2+PpwvVP4SU/DHKyOQ/AAAAP+4BAAAAAAAAAZkIAAB+AQAA6AgLj6ZS1T+0VODHG77kPwAAAD/uAQAAAAAAAAGaCAAAfgEAAGDvU2e5jtU/EkqGC1S85D8AAAA/DQIAAAAAAAABmwgAAH4BAADg1Zw/zMrVPygqeNb8tuQ/AAAAPw0CAAAAAAAAAZwIAAB+AQAACDM8BGkB1j+g/w/l3a/kPwAAAD8NAgAAAAAAAAGdCAAAfgEAAOQGMrWPMtY/dMpNN/em5D8AAAA/LAIAAAAAAAABnggAAH4BAAAMZNF5LGnWP6SKMc1InOQ/AAAAPywCAAAAAAAAAZ8IAAB+AQAAnK4dF92U1j80QLum0o/kPwAAAD8sAgAAAAAAAAGgCAAAfgEAAMQLvdt5y9Y/xPVEgFyD5D8AAAA/PAIAAAAAAAABoQgAAH4BAADwaFygFgLXP5jAgtJ1euQ/AAAAPzwCAAAAAAAAAaIIAAB+AQAAyDxSUT0z1z8OlhrhVnPkPwAAAD9bAgAAAAAAAAGjCAAAfgEAAFCHnu7tXtc/4mBYM3Bq5D8AAAA/WwIAAAAAAAABpAgAAH4BAAAwW5SfFJDXP55LpLrgZuQ/AAAAP2sCAAAAAAAAAaUIAAB+AQAACC+KUDvB1z9YNvBBUWPkPwAAAD9rAgAAAAAAAAGmCAAAfgEAACQoJlA6CNg/zguIUDJc5D8AAAA/egIAAAAAAAABpwgAAH4BAADoMxV3JVrYP7y2t230TeQ/AAAAP3oCAAAAAAAAAagIAAB+AQAAEJG0O8KQ2D8yjE981UbkPwAAAD+aAgAAAAAAAAGpCAAAfgEAADzuUwBfx9g/ZEwzEic85D8AAAA/mgIAAAAAAAABqggAAH4BAAAUwkmxhfjYP3wsJd3PNuQ/AAAAP5oCAAAAAAAAAasIAAB+AQAA/PlCJ0oZ2T+s7AhzISzkPwAAAD+5AgAAAAAAAAGsCAAAfgEAAIREj8T6RNk/+Ize0xsc5D8AAAA/uQIAAAAAAAABrQgAAH4BAAAMj9thq3DZP8pXHCY1E+Q/AAAAP7kCAAAAAAAAAa4IAAB+AQAA5GLREtKh2T9CLbQ0FgzkPwAAAD/YAgAAAAAAAAGvCAAAfgEAACAkdJwMyNk/Wg2m/74G5D8AAAA/2AIAAAAAAAABsAgAAH4BAACgCr10HwTaP4zNiZUQ/OM/AAAAP9gCAAAAAAAAAbEIAAB+AQAAJFUJEtAv2j8CoyGk8fTjPwAAAD/oAgAAAAAAAAGyCAAAfgEAALCfVa+AW9o/vI1tK2Lx4z8AAAA/6AIAAAAAAAABswgAAH4BAAAohp6Hk5faP5BYq3176OM/AAAAPwcDAAAAAAAAAbQIAAB+AQAA+PWQcxzZ2j/CGI8Tzd3jPwAAAD8HAwAAAAAAAAG1CAAAfgEAAMhlg1+lGts/Us4Y7VbR4z8AAAA/FwMAAAAAAAABtggAAH4BAAA46MhyGmfbPyaZVj9wyOM/AAAAPxcDAAAAAAAAAbcIAAB+AQAACFi7XqOo2z/6Y5SRib/jPwAAAD8mAwAAAAAAAAG4CAAAfgEAAIA+BDe25Ns/tk7gGPq74z8AAAA/JgMAAAAAAAABuQgAAH4BAAD0wElKKzHcP84u0uOituM/AAAAP0YDAAAAAAAAAboIAAB+AQAAwDA8NrRy3D9CBGryg6/jPwAAAD9GAwAAAAAAAAG7CAAAfgEAAIigLiI9tNw/XORbvSyq4z8AAAA/RgMAAAAAAAABvAgAAH4BAABodCTTY+XcP3TETYjVpOM/AAAAP1UDAAAAAAAAAb0IAAB+AQAA5Fptq3Yh3T+MpD9Tfp/jPwAAAD9VAwAAAAAAAAG+CAAAfgEAAAi4DHATWN0/YG99pZeW4z8AAAA/dAMAAAAAAAABvwgAAH4BAADYJ/9bnJndP5IvYTvpi+M/AAAAP3QDAAAAAAAAAcAIAAB+AQAATKpEbxHm3T8IBflJyoTjPwAAAD90AwAAAAAAAAHBCAAAfgEAAGSj4G4QLd4/mLqCI1R44z8AAAA/lAMAAAAAAAABwggAAH4BAAA0E9NamW7eP/avKGeMduM/AAAAP5QDAAAAAAAAAcMIAAB+AQAAtPkbM6yq3j8OkBoyNXHjPwAAAD+UAwAAAAAAAAHECAAAfgEAAIRpDh817N4/hmWyQBZq4z8AAAA/swMAAAAAAAABxQgAAH4BAACkYqoeNDPfP7YlltZnX+M/AAAAP7MDAAAAAAAAAcYIAAB+AQAAXG6ZRR+F3z/o5XlsuVTjPwAAAD+zAwAAAAAAAAHHCAAAfgEAACzeizGoxt8/1pCpiXtG4z8AAAA/0gMAAAAAAAAByAgAAH4BAABWYuqEXQHgPwhRjR/NO+M/AAAAP9IDAAAAAAAAAckIAAB+AQAA5l64BN0k4D/cG8tx5jLjPwAAAD/SAwAAAAAAAAHKCAAAfgEAAHoNCGcrQOA/aNFUS3Am4z8AAAA/4gMAAAAAAAABywgAAH4BAABak3/6IGngP5qROOHBG+M/AAAAP+IDAAAAAAAAAcwIAAB+AQAA6o9NeqCM4D8QZ9DvohTjPwAAAD8BBAAAAAAAAAHNCAAAfgEAAHLamRdRuOA/oBxaySwI4z8AAAA/AQQAAAAAAAABzggAAH4BAACm6bq+vObgPzDS46K2++I/AAAAPwEEAAAAAAAAAc8IAAB+AQAAhm8yUrIP4T8cfRPAeO3iPwAAAD8gBAAAAAAAAAHQCAAAfgEAAL4w1dvsNeE/CChD3Trf4j8AAAA/IAQAAAAAAAAB0QgAAH4BAACetkxv4l7hP5jdzLbE0uI/AAAAPyAEAAAAAAAAAdIIAAB+AQAA1nfv+ByF4T9sqAoJ3sniPwAAAD9ABAAAAAAAAAHTCAAAfgEAAL6v6G7hpeE/hIj804bE4j8AAAA/QAQAAAAAAAAB1AgAAH4BAACqmWPHdL7hPxI+hq0QuOI/AAAAP0AEAAAAAAAAAdUIAAB+AQAAPkizKcPZ4T9wMyzxSLbiPwAAAD9PBAAAAAAAAAHWCAAAfgEAAHq715XM9+E/ihMevPGw4j8AAAA/TwQAAAAAAAAB1wgAAH4BAABeQU8pwiDiPwDptcrSqeI/AAAAP24EAAAAAAAAAdgIAAB+AQAA7j0dqUFE4j8YyaeVe6TiPwAAAD9uBAAAAAAAAAHZCAAAfgEAAB5NPlCtcuI/SomLK82Z4j8AAAA/bgQAAAAAAAAB2ggAAH4BAAD+0rXjopviPwR017I9luI/AAAAP44EAAAAAAAAAdsIAAB+AQAANpRYbd3B4j96SW/BHo/iPwAAAD+OBAAAAAAAAAHcCAAAfgEAAMaQJu1c5eI/eklvwR6P4j8AAAA/jgQAAAAAAAAB3QgAAH4BAAD+Ucl2lwvjP3pJb8Eej+I/AAAAP60EAAAAAAAAAd4IAAB+AQAANhNsANIx4z96SW/BHo/iPwAAAD+tBAAAAAAAAAHfCAAAfgEAAHKGkGzbT+M/lClhjMeJ4j8AAAA/rQQAAAAAAAAB4AgAAH4BAAAO52Gx+GLjP/IeB9D/h+I/AAAAP70EAAAAAAAAAeEIAAB+AQAAAoNe7Fpz4z+sCVNXcITiPwAAAD+9BAAAAAAAAAHiCAAAfgEAAP7Q3AmMe+M/rAlTV3CE4j8AAAA/3AQAAAAAAAAB4wgAAH4BAAD+0NwJjHvjPwr/+JqoguI/AAAAP9wEAAAAAAAAAeQIAAB+AQAA/tDcCYx74z8K//iaqILiPwAAAD/cBAAAAAAAAAHlCAAAfgEAAP7Q3AmMe+M/Cv/4mqiC4j8AAAA/3AQAAAAAAAAB5ggAAH4BAAD+0NwJjHvjPwr/+JqoguI/AAAAP9wEAAAAAAAAAecIAAB+AQAA/tDcCYx74z8K//iaqILiPwAAAD/cBAAAAAAAAAHoCAAAfgEAAD51lutYAeQ/KkfCuksP4z8AAAA/AAAAAAAAAAAB6QgAAH4BAAA+dZbrWAHkPypHwrpLD+M/AAAAPw8AAAAAAAAAAeoIAAB+AQAAPnWW61gB5D8qR8K6Sw/jPwAAAD8PAAAAAAAAAAHrCAAAfgEAAD51lutYAeQ/KkfCuksP4z8AAAA/HwAAAAAAAAAB7AgAAH4BAAA+dZbrWAHkPypHwrpLD+M/AAAAPx8AAAAAAAAAAe0IAAB+AQAAPnWW61gB5D8qR8K6Sw/jPwAAAD8fAAAAAAAAAAHuCAAAfgEAAD51lutYAeQ/KkfCuksP4z8AAAA/HwAAAAAAAAAB7wgAAH4BAAA+dZbrWAHkPypHwrpLD+M/AAAAPz4AAAAAAAAAAfAIAAB+AQAAPnWW61gB5D8qR8K6Sw/jPwAAAD8+AAAAAAAAAAHxCAAAfgEAAD51lutYAeQ/KkfCuksP4z8AAAA/PgAAAAAAAAAB8ggAAH4BAAA+dZbrWAHkPypHwrpLD+M/AAAAPz4AAAAAAAAAAfMIAAB+AQAAPnWW61gB5D8qR8K6Sw/jPwAAAD8+AAAAAAAAAAH0CAAAfgEAAD51lutYAeQ/KkfCuksP4z8AAAA/PgAAAAAAAAAB9QgAAH4BAAA+dZbrWAHkPypHwrpLD+M/AAAAP10AAAAAAAAAAfYIAAB+AQAAPnWW61gB5D8qR8K6Sw/jPwAAAD9dAAAAAAAAAAH3CAAAfgEAAD51lutYAeQ/KkfCuksP4z8AAAA/XQAAAAAAAAAB+AgAAH4BAAA+dZbrWAHkPypHwrpLD+M/AAAAP10AAAAAAAAAAfkIAAB+AQAAPnWW61gB5D8qR8K6Sw/jPwAAAD9dAAAAAAAAAAH6CAAAfgEAADrDFAmKCeQ/YLsRe5pN4z8AAAA/qwAAAAAAAAAB+wgAAH4BAACKTL4cAA/kP+JaWIROaOM/AAAAP8sAAAAAAAAAAfwIAAB+AQAAOsMUCYoJ5D8i5eoUc3/jPwAAAD/LAAAAAAAAAAH9CAAAfgEAADrDFAmKCeQ/6pnllrad4z8AAAA/2gAAAAAAAAAB/ggAAH4BAADih+kSRQzkP7ZO4Bj6u+M/AAAAP9oAAAAAAAAAAf8IAAB+AQAAOsMUCYoJ5D847iYirtbjPwAAAD/qAAAAAAAAAAEACQAAfgEAANrVZzB2FOQ/6MIv2Uj64z8AAAA/6gAAAAAAAAABAQkAAH4BAADWI+ZNpxzkP25iduL8FOQ/AAAAPwkBAAAAAAAAAQIJAAB+AQAAJq2PYR0i5D9o11T6kSjkPwAAAD8JAQAAAAAAAAEDCQAAfgEAAM5xZGvYJOQ/fCwl3c825D8AAAA/CQEAAAAAAAABBAkAAH4BAAAi+w1/TirkP+x2mwNGQ+Q/AAAAPxkBAAAAAAAAAQUJAAB+AQAAIvsNf04q5D92oQP1ZErkPwAAAD8ZAQAAAAAAAAEGCQAAfgEAACL7DX9OKuQ/vLa3bfRN5D8AAAA/GQEAAAAAAAABBwkAAH4BAAB2Njl1kyfkPwDMa+aDUeQ/AAAAPzgBAAAAAAAAAQgJAAB+AQAAIvsNf04q5D9YNvBBUWPkPwAAAD84AQAAAAAAAAEJCQAAfgEAAG6Et5LEL+Q/KHYMrP9t5D8AAAA/VwEAAAAAAAABCgkAAH4BAABq0jWw9TfkP4DgkAfNf+Q/AAAAP1cBAAAAAAAAAQsJAAB+AQAAwg1hpjo15D9OIK1xe4rkPwAAAD9XAQAAAAAAAAEMCQAAfgEAAGrSNbD1N+Q/6p/lRdif5D8AAAA/dwEAAAAAAAABDQkAAH4BAABq0jWw9TfkPygqeNb8tuQ/AAAAP3cBAAAAAAAAAQ4JAAB+AQAAatI1sPU35D8mn1bukcrkPwAAAD93AQAAAAAAAAEPCQAAfgEAABpJjJx/MuQ/lunMFAjX5D8AAAA/hgEAAAAAAAABEAkAAH4BAAAi+w1/TirkP0xJ97MN5+Q/AAAAP4YBAAAAAAAAAREJAAB+AQAAIvsNf04q5D9GvtXLovrkPwAAAD+kAQAAAAAAAAESCQAAfgEAAMq/4ogJLeQ/FP7xNVEF5T8AAAA/pAEAAAAAAAABEwkAAH4BAADKv+KICS3kP+I9DqD/D+U/AAAAP7QBAAAAAAAAARQJAAB+AQAAIvsNf04q5D+wfSoKrhrlPwAAAD+0AQAAAAAAAAEVCQAAfgEAAHY2OXWTJ+Q/Tv1i3gow5T8AAAA/xAEAAAAAAAABFgkAAH4BAAAi+w1/TirkP2JSM8FIPuU/AAAAP8QBAAAAAAAAARcJAAB+AQAAdjY5dZMn5D92pwOkhkzlPwAAAD/jAQAAAAAAAAEYCQAAfgEAAM5xZGvYJOQ/ROcfDjVX5T8AAAA/4wEAAAAAAAABGQkAAH4BAAB2Njl1kyfkP84RiP9TXuU/AAAAP+MBAAAAAAAAARoJAAB+AQAAIvsNf04q5D+cUaRpAmnlPwAAAD8CAgAAAAAAAAEbCQAAfgEAAMq/4ogJLeQ/JnwMWyFw5T8AAAA/AgIAAAAAAAABHAkAAH4BAABuhLeSxC/kP2qRwNOwc+U/AAAAPwICAAAAAAAAAR0JAAB+AQAAyr/iiAkt5D+wpnRMQHflPwAAAD8CAgAAAAAAAAEeCQAAfgEAAMq/4ogJLeQ/wvtEL36F5T8AAAA/EgIAAAAAAAABHwkAAH4BAAAaSYycfzLkP+4wB91kjuU/AAAAPzECAAAAAAAAASAJAAB+AQAAwg1hpjo15D8Chte/opzlPwAAAD8xAgAAAAAAAAEhCQAAfgEAAGrSNbD1N+Q/0MXzKVGn5T8AAAA/MQIAAAAAAAABIgkAAH4BAABq0jWw9TfkP1rwWxtwruU/AAAAP1ACAAAAAAAAASMJAAB+AQAAFpcKurA65D8oMHiFHrnlPwAAAD9QAgAAAAAAAAEkCQAAfgEAAGrSNbD1N+Q/+G+U78zD5T8AAAA/UAIAAAAAAAABJQkAAH4BAABq0jWw9TfkP2q6ChZD0OU/AAAAP3ACAAAAAAAAASYJAAB+AQAAatI1sPU35D84+iaA8drlPwAAAD9wAgAAAAAAAAEnCQAAfgEAAMINYaY6NeQ/BjpD6p/l5T8AAAA/cAIAAAAAAAABKAkAAH4BAADKv+KICS3kP7yZbYml9eU/AAAAP38CAAAAAAAAASkJAAB+AQAAyr/iiAkt5D+8mW2JpfXlPwAAAD9/AgAAAAAAAAEqCQAAfgEAAMq/4ogJLeQ/vJltiaX15T8AAAA/ngIAAAAAAAABKwkAAH4BAADKv+KICS3kP7yZbYml9eU/AAAAP54CAAAAAAAAASwJAAB+AQAAQvSpfk1x5D9KiYsrzZniPwAAAD8AAAAAAAAAAAEtCQAAfgEAAEL0qX5NceQ/SomLK82Z4j8AAAA/HwAAAAAAAAABLgkAAH4BAABC9Kl+TXHkP0qJiyvNmeI/AAAAPx8AAAAAAAAAAS8JAAB+AQAAQvSpfk1x5D9KiYsrzZniPwAAAD8fAAAAAAAAAAEwCQAAfgEAAEL0qX5NceQ/SomLK82Z4j8AAAA/LwAAAAAAAAABMQkAAH4BAABmILTNJkDkP3AzLPFItuI/AAAAPy8AAAAAAAAAATIJAAB+AQAAGkmMnH8y5D8SPoatELjiPwAAAD9OAAAAAAAAAAEzCQAAfgEAACL7DX9OKuQ/cDMs8Ui24j8AAAA/TgAAAAAAAAABNAkAAH4BAAB66LpXYh/kP3AzLPFItuI/AAAAP10AAAAAAAAAATUJAAB+AQAAMhGTJrsR5D/OKNI0gbTiPwAAAD9dAAAAAAAAAAE2CQAAfgEAADrDFAmKCeQ/LB54eLmy4j8AAAA/bQAAAAAAAAABNwkAAH4BAACeYkPEbPbjP84o0jSBtOI/AAAAP20AAAAAAAAAATgJAAB+AQAAUosbk8Xo4z+KEx688bDiPwAAAD+MAAAAAAAAAAE5CQAAfgEAAA5mdUTt0uM/5gjE/ymv4j8AAAA/jAAAAAAAAAABOgkAAH4BAAAeyngJi8LjP17eWw4LqOI/AAAAP4wAAAAAAAAAATsJAAB+AQAALuD9sPep4z+60wFSQ6biPwAAAD+cAAAAAAAAAAE8CQAAfgEAAI5/LGzaluM/jp4/pFyd4j8AAAA/nAAAAAAAAAABPQkAAH4BAAD2HlsnvYPjP3pJb8Eej+I/AAAAP7sAAAAAAAAAAT4JAAB+AQAAsvm02ORt4z+UKWGMx4niPwAAAD+7AAAAAAAAAAE/CQAAfgEAAGYijac9YOM/gNSQqYl74j8AAAA/ywAAAAAAAAABQAkAAH4BAADGDzqAUVXjP2x/wMZLbeI/AAAAP8sAAAAAAAAAAUEJAAB+AQAAysG7YiBN4z/8NEqg1WDiPwAAAD/aAAAAAAAAAAFCCQAAfgEAANJzPUXvROM/jOrTeV9U4j8AAAA/2gAAAAAAAAABQwkAAH4BAACGnBUUSDfjP7yqtw+xSeI/AAAAP/oAAAAAAAAAAUQJAAB+AQAA4onC7Fss4z/CNdn3GzbiPwAAAD/6AAAAAAAAAAFFCQAAfgEAAJIAGdnlJuM/xsD634Yi4j8AAAA/+gAAAAAAAAABRgkAAH4BAADy7cWx+RvjP8xLHMjxDuI/AAAAPxkBAAAAAAAAAUcJAAB+AQAAnmQcnoMW4z/S1j2wXPvhPwAAAD8ZAQAAAAAAAAFICQAAfgEAAE7bcooNEeM/YIzHiebu4T8AAAA/GQEAAAAAAAABSQkAAH4BAABO23KKDRHjPwoiQy4Z3eE/AAAAPzgBAAAAAAAAAUoJAAB+AQAA+p9HlMgT4z9UwhiPE83hPwAAAD84AQAAAAAAAAFLCQAAfgEAAE7bcooNEeM/nmLu7w294T8AAAA/OAEAAAAAAAABTAkAAH4BAACmFp6AUg7jPy4YeMmXsOE/AAAAP0gBAAAAAAAAAU0JAAB+AQAATttyig0R4z9e2Ftf6aXhPwAAAD9IAQAAAAAAAAFOCQAAfgEAAKYWnoBSDuM/qHgxwOOV4T8AAAA/ZwEAAAAAAAABTwkAAH4BAAD+Ucl2lwvjP1AOrWQWhOE/AAAAP2cBAAAAAAAAAVAJAAB+AQAAUo30bNwI4z8QhBrU8WzhPwAAAD9nAQAAAAAAAAFRCQAAfgEAAFKN9GzcCOM//i5K8bNe4T8AAAA/hgEAAAAAAAABUgkAAH4BAABO23KKDRHjP+rZeQ52UOE/AAAAP4YBAAAAAAAAAVMJAAB+AQAAnmQcnoMW4z/WhKkrOELhPwAAAD+GAQAAAAAAAAFUCQAAfgEAAPLtxbH5G+M/wi/ZSPoz4T8AAAA/pgEAAAAAAAABVQkAAH4BAADuO0TPKiTjP5j6FpsTK+E/AAAAP6YBAAAAAAAAAVYJAAB+AQAAOsXt4qAp4z/imuz7DRvhPwAAAD+mAQAAAAAAAAFXCQAAfgEAAN7XQAqNNOM/ElvQkV8Q4T8AAAA/xQEAAAAAAAABWAkAAH4BAADWJb8nvjzjP4gwaKBACeE/AAAAP8UBAAAAAAAAAVkJAAB+AQAAysG7YiBN4z+68Es2kv7gPwAAAD/FAQAAAAAAAAFaCQAAfgEAAGYijac9YOM/YobH2sTs4D8AAAA/1AEAAAAAAAABWwkAAH4BAABWvonin3DjP6wmnTu/3OA/AAAAP9QBAAAAAAAAAVwJAAB+AQAA9h5bJ72D4z/2xnKcuczgPwAAAD/0AQAAAAAAAAFdCQAAfgEAADpEAXaVmeM/5HGiuXu+4D8AAAA/9AEAAAAAAAABXgkAAH4BAAAu4P2w96njP7g84AuVteA/AAAAP/QBAAAAAAAAAV8JAAB+AQAAcgWk/8+/4z/q/MOh5qrgPwAAAD8TAgAAAAAAAAFgCQAAfgEAAGahoDoy0OM/HL2nNzig4D8AAAA/EwIAAAAAAAABYQkAAH4BAABaPZ11lODjP5KSP0YZmeA/AAAAPxMCAAAAAAAAAWIJAAB+AQAAlrDB4Z3+4z+ocjERwpPgPwAAAD8yAgAAAAAAAAFjCQAAfgEAANrVZzB2FOQ/Yl19mDKQ4D8AAAA/MgIAAAAAAAABZAkAAH4BAAB2Njl1kyfkP5QdYS6EheA/AAAAPzICAAAAAAAAAWUJAAB+AQAAatI1sPU35D9o6J6AnXzgPwAAAD9CAgAAAAAAAAFmCQAAfgEAALKpXeGcReQ/PLPc0rZz4D8AAAA/QgIAAAAAAAABZwkAAH4BAAD6zgMwdVvkP/idKFoncOA/AAAAP2ECAAAAAAAAAWgJAAB+AQAA5rh+iAh05D/4nShaJ3DgPwAAAD9hAgAAAAAAAAFpCQAAfgEAAIIZUM0lh+Q/PLPc0rZz4D8AAAA/YQIAAAAAAAABagkAAH4BAADO8Hf+zJTkPzyz3NK2c+A/AAAAP4ACAAAAAAAAAWsJAAB+AQAAEhYeTaWq5D+aqIIW73HgPwAAAD+AAgAAAAAAAAFsCQAAfgEAAK5275HCveQ/4L02j3514D8AAAA/gAIAAAAAAAABbQkAAH4BAADu6RP+y9vkP8bdRMTVeuA/AAAAP6ACAAAAAAAAAW4JAAB+AQAALl04atX55D8M8/g8ZX7gPwAAAD+gAgAAAAAAAAFvCQAAfgEAABKVMeCZGuU/aOiegJ184D8AAAA/oAIAAAAAAAABcAkAAH4BAABOCFZMozjlP1AIrbX0geA/AAAAP68CAAAAAAAAAXEJAAB+AQAAjnt6uKxW5T+UHWEuhIXgPwAAAD+vAgAAAAAAAAFyCQAAfgEAACYqyhr7ceU/2jIVpxOJ4D8AAAA/zgIAAAAAAAABcwkAAH4BAABe62ykNZjlP0x9i82JleA/AAAAP84CAAAAAAAAAXQJAAB+AQAA6uc6JLW75T94sk17cJ7gPwAAAD/eAgAAAAAAAAF1CQAAfgEAADIN4XKN0eU/At21bI+l4D8AAAA/3gIAAAAAAAABdgkAAH4BAAByMofBZeflPy4SeBp2ruA/AAAAP+wCAAAAAAAAAXcJAAB+AQAAsqWrLW8F5j+eXO5A7LrgPwAAAD/sAgAAAAAAAAF4CQAAfgEAAEpU+4+9IOY/5HGiuXu+4D8AAAA/+wIAAAAAAAABeQkAAH4BAAA68PfKHzHmPxCnZGdix+A/AAAAP/sCAAAAAAAAAXoJAAB+AQAAzp5HLW5M5j8i/DRKoNXgPwAAAD8bAwAAAAAAAAF7CQAAfgEAAMI6RGjQXOY/NlEFLd7j4D8AAAA/GwMAAAAAAAABfAkAAH4BAAC+iMKFAWXmPwSRIZeM7uA/AAAAPyoDAAAAAAAAAX0JAAB+AQAABmDqtqhy5j8Y5vF5yvzgPwAAAD8qAwAAAAAAAAF+CQAAfgEAAE6FkAWBiOY/zkUcGdAM4T8AAAA/OgMAAAAAAAABfwkAAH4BAADq5WFKnpvmPyawoHSdHuE/AAAAPzoDAAAAAAAAAYAJAAB+AQAA2oFehQCs5j9S5WIihCfhPwAAAD9ZAwAAAAAAAAGBCQAAfgEAAH6UsazstuY/ZjozBcI14T8AAAA/WQMAAAAAAAABggkAAH4BAAAepwTU2MHmPxyaXaTHReE/AAAAP2kDAAAAAAAAAYMJAAB+AQAAbn4sBYDP5j90BOL/lFfhPwAAAD9pAwAAAAAAAAGECQAAfgEAAAqRfyxs2uY/KmQMn5pn4T8AAAA/eAMAAAAAAAABhQkAAH4BAAAG3/1JneLmP4LOkPpneeE/AAAAP3gDAAAAAAAAAYYJAAB+AQAAsqPSU1jl5j+UI2HdpYfhPwAAAD+YAwAAAAAAAAGHCQAAfgEAALKj0lNY5eY/7I3lOHOZ4T8AAAA/mAMAAAAAAAABiAkAAH4BAAAG3/1JneLmP17YW1/ppeE/AAAAP5gDAAAAAAAAAYkJAAB+AQAAYhopQOLf5j/QItKFX7LhPwAAAD+nAwAAAAAAAAGKCQAAfgEAALZVVDYn3eY/QG1IrNW+4T8AAAA/pwMAAAAAAAABiwkAAH4BAAC2VVQ2J93mPxCtZBaEyeE/AAAAP8YDAAAAAAAAAYwJAAB+AQAACpF/LGza5j/EDI+1idnhPwAAAD/GAwAAAAAAAAGNCQAAfgEAAGbMqiKx1+Y/8EFRY3Di4T8AAAA/1gMAAAAAAAABjgkAAH4BAAASQwEPO9LmP5JMqx845OE/AAAAP9YDAAAAAAAAAY8JAAB+AQAAwrlX+8TM5j8cdxMRV+vhPwAAAD/WAwAAAAAAAAGQCQAAfgEAAMpr2d2TxOY/jMGJN8334T8AAAA/5gMAAAAAAAABkQkAAH4BAAB64i/KHb/mP+QrDpOaCeI/AAAAPwUEAAAAAAAAAZIJAAB+AQAAfpSxrOy25j9WdoS5EBbiPwAAAD8FBAAAAAAAAAGTCQAAfgEAAC4LCJl2seY/xsD634Yi4j8AAAA/BQQAAAAAAAABlAkAAH4BAACK+LRxiqbmP/T1vI1tK+I/AAAAPyQEAAAAAAAAAZUJAAB+AQAAkqo2VFme5j/CNdn3GzbiPwAAAD8kBAAAAAAAAAGWCQAAfgEAAO6X4yxtk+Y/7mqbpQI/4j8AAAA/JAQAAAAAAAABlwkAAH4BAABOhZAFgYjmP+jfeb2XUuI/AAAAP0MEAAAAAAAAAZgJAAB+AQAAVjcS6E+A5j9yCuKutlniPwAAAD9DBAAAAAAAAAGZCQAAfgEAAF6bFa3tb+Y/KGoMTrxp4j8AAAA/QwQAAAAAAAABmgkAAH4BAAAOEmyZd2rmP97JNu3BeeI/AAAAP1MEAAAAAAAAAZsJAAB+AQAAwjpEaNBc5j8K//iaqILiPwAAAD9TBAAAAAAAAAGcCQAAfgEAACIo8UDkUeY/NjS7SI+L4j8AAAA/cgQAAAAAAAABnQkAAH4BAACCFZ4Z+EbmP2JpffZ1lOI/AAAAP3IEAAAAAAAAAZ4JAAB+AQAANj526FA55j/Us/Mc7KDiPwAAAD9yBAAAAAAAAAGfCQAAfgEAAEKiea3uKOY/utMBUkOm4j8AAAA/kgQAAAAAAAABoAkAAH4BAAD2ylF8RxvmPwDptcrSqeI/AAAAP5IEAAAAAAAAAaEJAAB+AQAAVrj+VFsQ5j/OKNI0gbTiPwAAAD+SBAAAAAAAAAGiCQAAfgEAAFpqgDcqCOY/+l2U4me94j8AAAA/oQQAAAAAAAABowkAAH4BAAC+Ca/yDPXlP0BzSFv3wOI/AAAAP6EEAAAAAAAAAaQJAAB+AQAAxrsw1dvs5T8Os2TFpcviPwAAAD/ABAAAAAAAAAGlCQAAfgEAACpbX5C+2eU/mN3MtsTS4j8AAAA/wAQAAAAAAAABpgkAAH4BAAAyDeFyjdHlP/bScvr80OI/AAAAP8AEAAAAAAAAAacJAAB+AQAANr9iVVzJ5T+Y3cy2xNLiPwAAAD/gBAAAAAAAAAGoCQAAfgEAAD5x5DcrweU/Ougmc4zU4j8AAAA/4AQAAAAAAAABqQkAAH4BAABCI2Ya+rjlP9zygC9U1uI/AAAAP+AEAAAAAAAAAaoJAAB+AQAAohAT8w2u5T8iCDWo49niPwAAAD8EBQAAAAAAAAGrCQAAfgEAAKbClNXcpeU/Zh3pIHPd4j8AAAA/BAUAAAAAAAABrAkAAH4BAABe62ykNZjlPwgoQ9063+I/AAAAPwQFAAAAAAAAAa0JAAB+AQAAEhRFc46K5T+SUqvOWebiPwAAAD8UBQAAAAAAAAGuCQAAfgEAAB54SDgseuU/vodtfEDv4j8AAAA/FAUAAAAAAAABrwkAAH4BAAAq3Ev9yWnlP2CSxzgI8eI/AAAAPzMFAAAAAAAAAbAJAAB+AQAANkBPwmdZ5T8EnSH1z/LiPwAAAD8zBQAAAAAAAAGxCQAAfgEAAOpoJ5HAS+U/pqd7sZf04j8AAAA/QgUAAAAAAAABsgkAAH4BAACikf9fGT7lPwSdIfXP8uI/AAAAP0IFAAAAAAAAAbMJAAB+AQAA/n6sOC0z5T9gksc4CPHiPwAAAD9SBQAAAAAAAAG0CQAAfgEAALKnhAeGJeU/vodtfEDv4j8AAAA/UgUAAAAAAAABtQkAAH4BAABq0FzW3hflP9hnX0fp6eI/AAAAP3EFAAAAAAAAAbYJAAB+AQAAdjRgm3wH5T80XQWLIejiPwAAAD9xBQAAAAAAAAG3CQAAfgEAANrTjlZf9OQ/klKrzlnm4j8AAAA/cQUAAAAAAAABuAkAAH4BAACO/GYluObkPzRdBYsh6OI/AAAAP4EFAAAAAAAAAbkJAAB+AQAAStfA1t/Q5D80XQWLIejiPwAAAD+BBQAAAAAAAAG6CQAAfgEAAAayGogHu+Q/klKrzlnm4j8AAAA/oAUAAAAAAAABuwkAAH4BAACKy9Gv9H7kP3pyuQOx6+I/AAAAP6AFAAAAAAAAAbwJAAB+AQAAisvRr/R+5D96crkDseviPwAAAD+wBQAAAAAAAAG9CQAAfgEAAIrL0a/0fuQ/enK5A7Hr4j8AAAA/sAUAAAAAAAABvgkAAH4BAACKy9Gv9H7kP3pyuQOx6+I/AAAAP78FAAAAAAAAAb8JAAB+AQAACjMH9RJL5D864ibEatLhPwAAAD8AAAAAAAAAAAHACQAAfgEAAAozB/USS+Q/OuImxGrS4T8AAAA/HwAAAAAAAAABwQkAAH4BAAAKMwf1EkvkPzriJsRq0uE/AAAAPx8AAAAAAAAAAcIJAAB+AQAACjMH9RJL5D864ibEatLhPwAAAD8vAAAAAAAAAAHDCQAAfgEAAAozB/USS+Q/OuImxGrS4T8AAAA/LwAAAAAAAAABxAkAAH4BAAAKMwf1EkvkPzriJsRq0uE/AAAAPy8AAAAAAAAAAcUJAAB+AQAACjMH9RJL5D864ibEatLhPwAAAD8vAAAAAAAAAAHGCQAAfgEAAIIZUM0lh+Q/jMGJN8334T8AAAA/TgAAAAAAAAABxwkAAH4BAAAmLKP0EZLkPzDM4/OU+eE/AAAAP04AAAAAAAAAAcgJAAB+AQAAwox0OS+l5D904ZdsJP3hPwAAAD9uAAAAAAAAAAHJCQAAfgEAALYocXSRteQ/FuzxKOz+4T8AAAA/bgAAAAAAAAABygkAAH4BAAACAJmlOMPkP3Thl2wk/eE/AAAAP30AAAAAAAAAAcsJAAB+AQAA8puV4JrT5D8W7PEo7P7hPwAAAD99AAAAAAAAAAHMCQAAfgEAAOY3khv94+Q/dOGXbCT94T8AAAA/jQAAAAAAAAABzQkAAH4BAACCmGNgGvfkP+q2L3sF9uE/AAAAP40AAAAAAAAAAc4JAAB+AQAAHvk0pTcK5T9gjMeJ5u7hPwAAAD+sAAAAAAAAAAHPCQAAfgEAALKnhAeGJeU/NlcF3P/l4T8AAAA/rAAAAAAAAAAB0AkAAH4BAABOCFZMozjlP6wsnerg3uE/AAAAP6wAAAAAAAAAAdEJAAB+AQAAmt99fUpG5T/e7ICAMtThPwAAAD+8AAAAAAAAAAHSCQAAfgEAAJIt/Jp7TuU/EK1kFoTJ4T8AAAA/vAAAAAAAAAAB0wkAAH4BAADaUqLpU2TlPyiNVuEsxOE/AAAAP9sAAAAAAAAAAdQJAAB+AQAAemX1EEBv5T9aTTp3frnhPwAAAD/bAAAAAAAAAAHVCQAAfgEAAMI8HULnfOU/0CLShV+y4T8AAAA/6wAAAAAAAAAB1gkAAH4BAAC+iptfGIXlP0b4aZRAq+E/AAAAP+sAAAAAAAAAAdcJAAB+AQAAttgZfUmN5T+8zQGjIaThPwAAAD/6AAAAAAAAAAHYCQAAfgEAAGpPcGnTh+U/7I3lOHOZ4T8AAAA/+gAAAAAAAAAB2QkAAH4BAAC+iptfGIXlPwZu1wMclOE/AAAAPxkBAAAAAAAAAdoJAAB+AQAAFsbGVV2C5T/AWCOLjJDhPwAAAD8ZAQAAAAAAAAHbCQAAfgEAAMruniS2dOU/2jgVVjWL4T8AAAA/GQEAAAAAAAAB3AkAAH4BAADOoCAHhWzlPzYuu5ltieE/AAAAPzkBAAAAAAAAAd0JAAB+AQAA8hqpc49D5T9QDq1kFoThPwAAAD85AQAAAAAAAAHeCQAAfgEAABKVMeCZGuU/aO6eL79+4T8AAAA/OQEAAAAAAAAB3wkAAH4BAADSIQ10kPzkPyTZ6rYve+E/AAAAP1gBAAAAAAAAAeAJAAB+AQAARiU/9BDZ5D+CzpD6Z3nhPwAAAD9YAQAAAAAAAAHhCQAAfgEAAF7tRX5MuOQ/gs6Q+md54T8AAAA/WAEAAAAAAAAB4gkAAH4BAABuA8sluZ/kP+DDNj6gd+E/AAAAP2gBAAAAAAAAAeMJAAB+AQAAfmfO6laP5D/G40Rz93zhPwAAAD9oAQAAAAAAAAHkCQAAfgEAAI59U5LDduQ/aO6eL79+4T8AAAA/hwEAAAAAAAAB5QkAAH4BAABOWK1D62DkP/IYByHeheE/AAAAP4cBAAAAAAAAAeYJAAB+AQAAAoGFEkRT5D/aOBVWNYvhPwAAAD+HAQAAAAAAAAHnCQAAfgEAAAozB/USS+Q/wFgji4yQ4T8AAAA/pgEAAAAAAAAB6AkAAH4BAACyqV3hnEXkP9at823KnuE/AAAAP6YBAAAAAAAAAekJAAB+AQAADuWI1+FC5D9G+GmUQKvhPwAAAD+mAQAAAAAAAAHqCQAAfgEAALKpXeGcReQ/uELgura34T8AAAA/xQEAAAAAAAAB6wkAAH4BAABebjLrV0jkP4aC/CRlwuE/AAAAP8UBAAAAAAAAAewJAAB+AQAAWrywCIlQ5D+yt77SS8vhPwAAAD/FAQAAAAAAAAHtCQAAfgEAAKZFWhz/VeQ/gPfaPPrV4T8AAAA/5QEAAAAAAAAB7gkAAH4BAABSCi8muljkP04396ao4OE/AAAAP+UBAAAAAAAAAe8JAAB+AQAA+s4DMHVb5D8cdxMRV+vhPwAAAD/lAQAAAAAAAAHwCQAAfgEAAPrOAzB1W+Q/HHcTEVfr4T8AAAA/5QEAAAAAAAAB8QkAAH4BAAD6zgMwdVvkPxx3ExFX6+E/AAAAP/QBAAAAAAAAAfIJAAB+AQAA+s4DMHVb5D8cdxMRV+vhPwAAAD/0AQAAAAAAAAHzCQAAfgEAALKpXeGcReQ/FDiG/u614T8AAAA/AAAAAAAAAAAB9AkAAH4BAACyqV3hnEXkPxQ4hv7uteE/AAAAPxAAAAAAAAAAAfUJAAB+AQAAsqld4ZxF5D8UOIb+7rXhPwAAAD8QAAAAAAAAAAH2CQAAfgEAALKpXeGcReQ/FDiG/u614T8AAAA/EAAAAAAAAAAB9wkAAH4BAACyqV3hnEXkPxQ4hv7uteE/AAAAPy8AAAAAAAAAAfgJAAB+AQAAsqld4ZxF5D8UOIb+7rXhPwAAAD8vAAAAAAAAAAH5CQAAfgEAALKpXeGcReQ/FDiG/u614T8AAAA/PwAAAAAAAAAB+gkAAH4BAACyqV3hnEXkPxQ4hv7uteE/AAAAPz8AAAAAAAAAAfsJAAB+AQAAsqld4ZxF5D8UOIb+7rXhPwAAAD8/AAAAAAAAAAH8CQAAfgEAALKpXeGcReQ/FDiG/u614T8AAAA/PwAAAAAAAAAB/QkAAH4BAAC6W9/Daz3kP1AOrWQWhOE/AAAAP24AAAAAAAAAAf4JAAB+AQAAFpcKurA65D/G40Rz93zhPwAAAD9uAAAAAAAAAAH/CQAAfgEAAGrSNbD1N+Q/+KMoCUly4T8AAAA/bgAAAAAAAAABAAoAAH4BAAAaSYycfzLkPypkDJ+aZ+E/AAAAP30AAAAAAAAAAQEKAAB+AQAAGkmMnH8y5D8WDzy8XFnhPwAAAD99AAAAAAAAAAECCgAAfgEAAGrSNbD1N+Q/YK8RHVdJ4T8AAAA/nQAAAAAAAAABAwoAAH4BAABebjLrV0jkP2Y6MwXCNeE/AAAAP50AAAAAAAAAAQQKAAB+AQAAWrywCIlQ5D8msKB0nR7hPwAAAD+dAAAAAAAAAAEFCgAAfgEAAKKT2DkwXuQ/ohBaa+kD4T8AAAA/rAAAAAAAAAABBgoAAH4BAADiBv2lOXzkPzZRBS3e4+A/AAAAP7wAAAAAAAAAAQcKAAB+AQAAHnohEkOa5D8Qp2RnYsfgPwAAAD+8AAAAAAAAAAEICgAAfgEAAK5275HCveQ/uDzgC5W14D8AAAA/2wAAAAAAAAABCQoAAH4BAAA6wTsvc+nkP77HAfT/oeA/AAAAP9sAAAAAAAAAAQoKAAB+AQAAatBc1t4X5T+ocjERwpPgPwAAAD/bAAAAAAAAAAELCgAAfgEAAOa2pa7xU+U/2jIVpxOJ4D8AAAA/+gAAAAAAAAABDAoAAH4BAABqT3Bp04flP1AIrbX0geA/AAAAP/oAAAAAAAAAAQ0KAAB+AQAAak9wadOH5T9QCK219IHgPwAAAD/6AAAAAAAAAAEOCgAAfgEAAGpPcGnTh+U/UAittfSB4D8AAAA/CgEAAAAAAAABDwoAAH4BAABqT3Bp04flP1AIrbX0geA/AAAAPwoBAAAAAAAAARAKAAB+AQAALK/Plft+3j/wR1ESkuTiPwAAAD8AAAAAAAAAAAERCgAAfgEAACyvz5X7ft4/8EdREpLk4j8AAAA/IAAAAAAAAAABEgoAAH4BAAAsr8+V+37eP/BHURKS5OI/AAAAPyAAAAAAAAAAARMKAAB+AQAALK/Plft+3j/wR1ESkuTiPwAAAD8vAAAAAAAAAAEUCgAAfgEAAOy6vrzm0N4/5gjE/ymv4j8AAAA/LwAAAAAAAAABFQoAAH4BAACMzRHk0tveP46eP6RcneI/AAAAP04AAAAAAAAAARYKAAB+AQAALOBkC7/m3j82NLtIj4viPwAAAD9OAAAAAAAAAAEXCgAAfgEAANTytzKr8d4/gNSQqYl74j8AAAA/TgAAAAAAAAABGAoAAH4BAAAs4GQLv+bePyhqDE68aeI/AAAAP24AAAAAAAAAARkKAAB+AQAA5Fa790jh3j+eP6RcnWLiPwAAAD9uAAAAAAAAAAEaCgAAfgEAAOy6vrzm0N4/0P+H8u5X4j8AAAA/bgAAAAAAAAABGwoAAH4BAAD8HsKBhMDeP0bVHwHQUOI/AAAAP30AAAAAAAAAARwKAAB+AQAABIPFRiKw3j8aoF1T6UfiPwAAAD99AAAAAAAAAAEdCgAAfgEAALxdH/hJmt4/GqBdU+lH4j8AAAA/nQAAAAAAAAABHgoAAH4BAADUJSaChXneP9aKqdpZROI/AAAAP50AAAAAAAAAAR8KAAB+AQAA5IkpRyNp3j80gE8ekkLiPwAAAD+dAAAAAAAAAAEgCgAAfgEAAPTtLAzBWN4/7mqbpQI/4j8AAAA/nQAAAAAAAAABIQoAAH4BAAC0yIa96ELeP6pV5yxzO+I/AAAAP7wAAAAAAAAAASIKAAB+AQAAxJCNRyQi3j8IS41wqzniPwAAAD+8AAAAAAAAAAEjCgAAfgEAACR+OiA4F94/qlXnLHM74j8AAAA/vAAAAAAAAAABJAoAAH4BAACMz+q96fvdP6pV5yxzO+I/AAAAP8sAAAAAAAAAASUKAAB+AQAApJfxRyXb3T/uapulAj/iPwAAAD/LAAAAAAAAAAEmCgAAfgEAALxf+NFgut0/NIBPHpJC4j8AAAA/6wAAAAAAAAABJwoAAH4BAACInlVIJpTdP9aKqdpZROI/AAAAP/oAAAAAAAAAASgKAAB+AQAA8O8F5td43T8aoF1T6UfiPwAAAD/6AAAAAAAAAAEpCgAAfgEAALDKX5f/Yt0/YLURzHhL4j8AAAA/CQEAAAAAAAABKgoAAH4BAADIkmYhO0LdP4zq03lfVOI/AAAAPwkBAAAAAAAAASsKAAB+AQAAhG3A0mIs3T+2H5YnRl3iPwAAAD8oAQAAAAAAAAEsCgAAfgEAAEBIGoSKFt0/spR0P9tw4j8AAAA/KAEAAAAAAAABLQoAAH4BAABYECEOxvXcP04UrRM4huI/AAAAPygBAAAAAAAAAS4KAAB+AQAAFOt6v+3f3D9KiYsrzZniPwAAAD84AQAAAAAAAAEvCgAAfgEAANDF1HAVytw/utMBUkOm4j8AAAA/OAEAAAAAAAABMAoAAH4BAACAPCtdn8TcPyweeHi5suI/AAAAP1cBAAAAAAAAATEKAAB+AQAANLOBSSm/3D/6XZTiZ73iPwAAAD9XAQAAAAAAAAEyCgAAfgEAAOAp2DWzudw/yJ2wTBbI4j8AAAA/ZwEAAAAAAAABMwoAAH4BAAA0s4FJKb/cPzroJnOM1OI/AAAAP2cBAAAAAAAAATQKAAB+AQAA4CnYNbO53D8IKEPdOt/iPwAAAD92AQAAAAAAAAE1CgAAfgEAADSzgUkpv9w/enK5A7Hr4j8AAAA/dgEAAAAAAAABNgoAAH4BAACAPCtdn8TcPwSdIfXP8uI/AAAAP5YBAAAAAAAAATcKAAB+AQAA0MXUcBXK3D+Mx4nm7vniPwAAAD+WAQAAAAAAAAE4CgAAfgEAALj9zebZ6tw/FvLx1w0B4z8AAAA/lgEAAAAAAAABOQoAAH4BAAC4/c3m2ercPxby8dcNAeM/AAAAP7UBAAAAAAAAAToKAAB+AQAAuP3N5tnq3D8W8vHXDQHjPwAAAD+1AQAAAAAAAAE7CgAAfgEAALj9zebZ6tw/FvLx1w0B4z8AAAA/tQEAAAAAAAABPAoAAH4BAAB8OHmpcYTePwgoQ9063+I/AAAAPwAAAAAAAAAAAT0KAAB+AQAAfDh5qXGE3j8IKEPdOt/iPwAAAD8PAAAAAAAAAAE+CgAAfgEAAHw4ealxhN4/CChD3Trf4j8AAAA/DwAAAAAAAAABPwoAAH4BAAB8OHmpcYTePwgoQ9063+I/AAAAPy4AAAAAAAAAAUAKAAB+AQAAfDh5qXGE3j8IKEPdOt/iPwAAAD8uAAAAAAAAAAFBCgAAfgEAAHw4ealxhN4/CChD3Trf4j8AAAA/LgAAAAAAAAABQgoAAH4BAACMnHxuD3TePwSdIfXP8uI/AAAAPwAAAAAAAAAAAUMKAAB+AQAAjJx8bg903j8EnSH1z/LiPwAAAD8PAAAAAAAAAAFECgAAfgEAAIycfG4PdN4/BJ0h9c/y4j8AAAA/DwAAAAAAAAABRQoAAH4BAACMnHxuD3TePwSdIfXP8uI/AAAAPy4AAAAAAAAAAUYKAAB+AQAAjJx8bg903j8EnSH1z/LiPwAAAD8uAAAAAAAAAAFHCgAAfgEAAIycfG4PdN4/BJ0h9c/y4j8AAAA/LgAAAAAAAAABSAoAAH4BAAAKYsOQv5LlP9ZtX/YK7OM/AAAAPwAAAAAAAAAAAUkKAAB+AQAACmLDkL+S5T/WbV/2CuzjPwAAAD8fAAAAAAAAAAFKCgAAfgEAAApiw5C/kuU/1m1f9grs4z8AAAA/HwAAAAAAAAABSwoAAH4BAAAKYsOQv5LlP9ZtX/YK7OM/AAAAPx8AAAAAAAAAAUwKAAB+AQAACmLDkL+S5T/WbV/2CuzjPwAAAD8+AAAAAAAAAAFNCgAAfgEAAApiw5C/kuU/1m1f9grs4z8AAAA/PgAAAAAAAAABTgoAAH4BAABine6GBJDlP2jXVPqRKOQ/AAAAPz4AAAAAAAAAAU8KAAB+AQAACmLDkL+S5T8GV43O7j3kPwAAAD9eAAAAAAAAAAFQCgAAfgEAAApiw5C/kuU/zguIUDJc5D8AAAA/XgAAAAAAAAABUQoAAH4BAAAKYsOQv5LlP4DgkAfNf+Q/AAAAP14AAAAAAAAAAVIKAAB+AQAAXutspDWY5T+43wGwhqrkPwAAAD9tAAAAAAAAAAFTCgAAfgEAAKbClNXcpeU/2v6AjZfa5D8AAAA/fQAAAAAAAAABVAoAAH4BAACiEBPzDa7lPxT+8TVRBeU/AAAAP30AAAAAAAAAAVUKAAB+AQAA7pm8BoSz5T8cPX9IuTrlPwAAAD+MAAAAAAAAAAFWCgAAfgEAAEIjZhr6uOU/cBziuxtg5T8AAAA/jAAAAAAAAAABVwoAAH4BAAA+ceQ3K8HlPzjR3D1ffuU/AAAAP6wAAAAAAAAAAVgKAAB+AQAAlqwPLnC+5T/uMAfdZI7lPwAAAD+sAAAAAAAAAAFZCgAAfgEAAJasDy5wvuU/7jAH3WSO5T8AAAA/rAAAAAAAAAABWgoAAH4BAACWrA8ucL7lP+4wB91kjuU/AAAAP6wAAAAAAAAAAVsKAAB+AQAAlqwPLnC+5T/uMAfdZI7lPwAAAD/LAAAAAAAAAAFcCgAAfgEAAHQJvQ3FPN0/YLsRe5pN4z8AAAA/AAAAAAAAAAABXQoAAH4BAAB0Cb0NxTzdP2C7EXuaTeM/AAAAPw8AAAAAAAAAAV4KAAB+AQAAdAm9DcU83T9guxF7mk3jPwAAAD8PAAAAAAAAAAFfCgAAfgEAAGRyS/lMxd0/CFGNH8074z8AAAA/HwAAAAAAAAABYAoAAH4BAAD0IJtbm+DdP6pb59uUPeM/AAAAPx8AAAAAAAAAAWEKAAB+AQAALOI95dUG3j+Qe/UQ7ELjPwAAAD8+AAAAAAAAAAFiCgAAfgEAAGSj4G4QLd4/kHv1EOxC4z8AAAA/PgAAAAAAAAABYwoAAH4BAABM29nk1E3eP8I72aY9OOM/AAAAPz4AAAAAAAAAAWQKAAB+AQAAlACAM61j3j+WBhf5Vi/jPwAAAD9dAAAAAAAAAAFlCgAAfgEAACyvz5X7ft4/PJySnYkd4z8AAAA/XQAAAAAAAAABZgoAAH4BAABs1HXk05TePypHwrpLD+M/AAAAP10AAAAAAAAAAWcKAAB+AQAAtPkbM6yq3j+Mx4nm7vniPwAAAD99AAAAAAAAAAFoCgAAfgEAAPwewoGEwN4/NF0FiyHo4j8AAAA/fQAAAAAAAAABaQoAAH4BAAA8RGjQXNbeP/bScvr80OI/AAAAP30AAAAAAAAAAWoKAAB+AQAAjM0R5NLb3j/ifaIXv8LiPwAAAD+MAAAAAAAAAAFrCgAAfgEAAIzNEeTS294/4n2iF7/C4j8AAAA/jAAAAAAAAAABbAoAAH4BAACMzRHk0tveP+J9ohe/wuI/AAAAP6sAAAAAAAAAAW0KAAB+AQAAjM0R5NLb3j/ifaIXv8LiPwAAAD+rAAAAAAAAAAFuCgAAfgEAAMQ07unhsto/Dsqu+tIh4D8AAAA/AAAAAAAAAAABbwoAAH4BAADENO7p4bLaPw7KrvrSIeA/AAAAPxAAAAAAAAAAAXAKAAB+AQAAxDTu6eGy2j8Oyq760iHgPwAAAD8QAAAAAAAAAAFxCgAAfgEAAAQnJunfQNs/nn841FwV4D8AAAA/LwAAAAAAAAABcgoAAH4BAAB8DW/B8nzbP7ZfKp8FEOA/AAAAPy8AAAAAAAAAAXMKAAB+AQAA8I+01GfJ2z/OPxxqrgrgPwAAAD8vAAAAAAAAAAF0CgAAfgEAAAyJUNRmENw/RBW0eI8D4D8AAAA/TgAAAAAAAAABdQoAAH4BAAAYHukOyGfcPy/A45VR9d8/AAAAP04AAAAAAAAAAXYKAAB+AQAANLOBSSm/3D871iZmJ87fPwAAAD9eAAAAAAAAAAF3CgAAfgEAAJDRw5cAHN0/R+xpNv2m3z8AAAA/XgAAAAAAAAABeAoAAH4BAACgZlzSYXPdP6lsMWKgkd8/AAAAP24AAAAAAAAAAXkKAAB+AQAAZHJL+UzF3T+FwpCcJHXfPwAAAD9uAAAAAAAAAAF6CgAAfgEAANT0kAzCEd4/5UJYyMdf3z8AAAA/fQAAAAAAAAABewoAAH4BAACkZIP4SlPePxkDPF4ZVd8/AAAAP30AAAAAAAAAAXwKAAB+AQAAHEvM0F2P3j8Frmt720bfPwAAAD+dAAAAAAAAAAF9CgAAfgEAAESoa5X6xd4/rUPnHw413z8AAAA/nQAAAAAAAAABfgoAAH4BAADEjrRtDQLfP4eZRlqSGN8/AAAAP6wAAAAAAAAAAX8KAAB+AQAAlP6mWZZD3z/nGQ6GNQPfPwAAAD+sAAAAAAAAAAGACgAAfgEAAMy/SePQad8/j6+JKmjx3j8AAAA/vAAAAAAAAAABgQoAAH4BAAAEgexsC5DfP31auUcq494/AAAAP7wAAAAAAAAAAYIKAAB+AQAA3FTiHTLB3z+tGp3de9jePwAAAD/bAAAAAAAAAAGDCgAAfgEAALQo2M5Y8t8/zYWwkI+/3j8AAAA/2wAAAAAAAAABhAoAAH4BAAD2dD2sSQzgP0FbSJ9wuN4/AAAAP9sAAAAAAAAAAYUKAAB+AQAAOprj+iEi4D+l2w/LE6PePwAAAD/6AAAAAAAAAAGGCgAAfgEAACaEXlO1OuA/TXGLb0aR3j8AAAA/+gAAAAAAAAABhwoAAH4BAAC+Mq61A1bgPzkcu4wIg94/AAAAP/oAAAAAAAAAAYgKAAB+AQAA+qXSIQ104D9Zh84/HGrePwAAAD8KAQAAAAAAAAGJCgAAfgEAAJZUIoRbj+A/M90teqBN3j8AAAA/CgEAAAAAAAABigoAAH4BAAAiUfAD27LgP4MIJcMFKt4/AAAAPykBAAAAAAAAAYsKAAB+AQAAXsQUcOTQ4D9ZXoT9iQ3ePwAAAD8pAQAAAAAAAAGMCgAAfgEAAPJyZNIy7OA/7Z4vv37t3T8AAAA/OQEAAAAAAAABjQoAAH4BAACS0zUXUP/gPwsKQ3KS1N0/AAAAPzkBAAAAAAAAAY4KAAB+AQAAJoKFeZ4a4T/lX6KsFrjdPwAAAD9IAQAAAAAAAAGPCgAAfgEAALp+U/kdPuE/q2AxBF2N3T8AAAA/SAEAAAAAAAABkAoAAH4BAABGeyF5nWHhP7d2dNQyZt0/AAAAP2gBAAAAAAAAAZEKAAB+AQAAfjzEAtiH4T/DjLekCD/dPwAAAD9oAQAAAAAAAAGSCgAAfgEAABLrE2Umo+E/JQ1/0Ksp3T8AAAA/aAEAAAAAAAABkwoAAH4BAABOXjjRL8HhP+cNDijy/tw/AAAAP4cBAAAAAAAAAZQKAAB+AQAA4loGUa/k4T/zI1H4x9fcPwAAAD+HAQAAAAAAAAGVCgAAfgEAABocqdrpCuI/uyTgTw6t3D8AAAA/hwEAAAAAAAABlgoAAH4BAABS3UtkJDHiP9mP8wIilNw/AAAAP5cBAAAAAAAAAZcKAAB+AQAAKrFBFUti4j9Ze87h2GXcPwAAAD+XAQAAAAAAAAGYCgAAfgEAALqtD5XKheI/IXxdOR873D8AAAA/tgEAAAAAAAABmQoAAH4BAACe5QgLj6biP7W8CPsTG9w/AAAAP7YBAAAAAAAAAZoKAAB+AQAALuLWig7K4j+90kvL6fPbPwAAAD+2AQAAAAAAAAGbCgAAfgEAAGajeRRJ8OI/hdPaIjDJ2z8AAAA/1QEAAAAAAAABnAoAAH4BAACWspq7tB7jP9X+0WuVpds/AAAAP9UBAAAAAAAAAZ0KAAB+AQAAysG7YiBN4z9V6qxKTHfbPwAAAD/VAQAAAAAAAAGeCgAAfgEAAFIMCADReOM/B5Zrv1Q+2z8AAAA/5QEAAAAAAAABnwoAAH4BAADWpNK6sqzjP4uBRp4LENs/AAAAP+UBAAAAAAAAAaAKAAB+AQAArnjIa9nd4z9NgtX1UeXaPwAAAD8EAgAAAAAAAAGhCgAAfgEAANrVZzB2FOQ/E4NkTZi62j8AAAA/BAIAAAAAAAABogoAAH4BAABavLAIiVDkPwtE1zowhdo/AAAAPxQCAAAAAAAAAaMKAAB+AQAAisvRr/R+5D+PL7IZ51baPwAAAD8UAgAAAAAAAAGkCgAAfgEAALra8lZgreQ/3VqpYkwz2j8AAAA/IwIAAAAAAAABpQoAAH4BAADu6RP+y9vkPyuGoKuxD9o/AAAAPyMCAAAAAAAAAaYKAAB+AQAAdjRgm3wH5T8F3P/lNfPZPwAAAD9CAgAAAAAAAAGnCgAAfgEAAKKR/18ZPuU/VQf3LpvP2T8AAAA/QgIAAAAAAAABqAoAAH4BAAAmKsoa+3HlPxsIhobhpNk/AAAAP0ICAAAAAAAAAakKAAB+AQAAUodp35eo5T/Ns0T76WvZPwAAAD9iAgAAAAAAAAGqCgAAfgEAANbRtXxI1OU/CYprYRE62T8AAAA/YgIAAAAAAAABqwoAAH4BAAC2Vy0QPv3lP82K+rhXD9k/AAAAP2ICAAAAAAAAAawKAAB+AQAA5mZOt6kr5j9RdtWXDuHYPwAAAD9xAgAAAAAAAAGtCgAAfgEAABLE7XtGYuY/AyKUDBeo2D8AAAA/cQIAAAAAAAABrgoAAH4BAABCIY1A45jmPz/4unI+dtg/AAAAP5ECAAAAAAAAAa8KAAB+AQAAwrlX+8TM5j8ZThqtwlnYPwAAAD+RAgAAAAAAAAGwCgAAfgEAAE4EpJh1+OY/r47Fbrc52D8AAAA/oAIAAAAAAAABsQoAAH4BAADaAHIY9RvnP7ekCD+NEtg/AAAAP6ACAAAAAAAAAbIKAAB+AQAAwjhrjrk85z9fOoTjvwDYPwAAAD+wAgAAAAAAAAGzCgAAfgEAAK4i5uZMVec/wbpLD2Pr1z8AAAA/sAIAAAAAAAABtAoAAH4BAABKg7cramjnP32ll5bT59c/AAAAP88CAAAAAAAAAbUKAAB+AQAARtE1SZtw5z/zei+ltODXPwAAAD/PAgAAAAAAAAG2CgAAfgEAAPJHjDUla+c/a1DHs5XZ1z8AAAA/zwIAAAAAAAABtwoAAH4BAADyR4w1JWvnP69leywl3dc/AAAAP88CAAAAAAAAAbgKAAB+AQAA8keMNSVr5z+vZXssJd3XPwAAAD/PAgAAAAAAAAG5CgAAfgEAAPJHjDUla+c/r2V7LCXd1z8AAAA/3wIAAAAAAAABugoAAH4BAADyR4w1JWvnP69leywl3dc/AAAAP98CAAAAAAAAAbsKAAB+AQAAriLm5kxV5z/r5MPlX6LcPwAAAD8AAAAAAAAAAAG8CgAAfgEAAE4EpJh1+OY/WXvO4dhl3D8AAAA/IAAAAAAAAAABvQoAAH4BAABOBKSYdfjmP1l7zuHYZdw/AAAAPyAAAAAAAAAAAb4KAAB+AQAATgSkmHX45j9Ze87h2GXcPwAAAD8gAAAAAAAAAAG/CgAAfgEAAE4EpJh1+OY/WXvO4dhl3D8AAAA/PwAAAAAAAAABwAoAAH4BAAAG3/1JneLmP9MnHK4nAtw/AAAAPz8AAAAAAAAAAcEKAAB+AQAABt/9SZ3i5j8hUxP3jN7bPwAAAD9PAAAAAAAAAAHCCgAAfgEAAGIaKUDi3+Y/tZO+uIG+2z8AAAA/TwAAAAAAAAABwwoAAH4BAACyo9JTWOXmP5HpHfMFots/AAAAP14AAAAAAAAAAcQKAAB+AQAAtlVUNifd5j/fFBU8a37bPwAAAD9eAAAAAAAAAAHFCgAAfgEAALZVVDYn3eY/uWp0du9h2z8AAAA/fQAAAAAAAAABxgoAAH4BAABiGilA4t/mPxvrO6KSTNs/AAAAP30AAAAAAAAAAccKAAB+AQAABt/9SZ3i5j87Vk9VpjPbPwAAAD+NAAAAAAAAAAHICgAAfgEAAFpop10T6OY/JwF/cmgl2z8AAAA/jQAAAAAAAAAByQoAAH4BAACq8VBxie3mP4uBRp4LENs/AAAAP50AAAAAAAAAAcoKAAB+AQAA+nr6hP/y5j8zF8JCPv7aPwAAAD+dAAAAAAAAAAHLCgAAfgEAAE4EpJh1+OY/16w953Ds2j8AAAA/rAAAAAAAAAABzAoAAH4BAADuFve/YQPnP/UXUZqE09o/AAAAP6wAAAAAAAAAAc0KAAB+AQAA5mR13ZIL5z//LZRqWqzaPwAAAD/MAAAAAAAAAAHOCgAAfgEAAIp3yAR/Fuc/T1mLs7+I2j8AAAA/zAAAAAAAAAABzwoAAH4BAACCxUYisB7nP2/EnmbTb9o/AAAAP9sAAAAAAAAAAdAKAAB+AQAAgsVGIrAe5z+hhIL8JGXaPwAAAD/bAAAAAAAAAAHRCgAAfgEAANZO8DUmJOc/F1oaCwZe2j8AAAA/2wAAAAAAAAAB0goAAH4BAADWTvA1JiTnP9NEZpJ2Wto/AAAAP+sAAAAAAAAAAdMKAAB+AQAAJtiZSZwp5z+PL7IZ51baPwAAAD/rAAAAAAAAAAHUCgAAfgEAACbYmUmcKec/jy+yGedW2j8AAAA/6wAAAAAAAAAB1QoAAH4BAAB+E8U/4SbnP48vshnnVto/AAAAP+sAAAAAAAAAAdYKAAB+AQAA1k7wNSYk5z+/75WvOEzaPwAAAD8KAQAAAAAAAAHXCgAAfgEAANZO8DUmJOc/v++VrzhM2j8AAAA/CgEAAAAAAAAB2AoAAH4BAADWTvA1JiTnP7/vla84TNo/AAAAPwoBAAAAAAAAAdkKAAB+AQAA1k7wNSYk5z+/75WvOEzaPwAAAD8KAQAAAAAAAAHaCgAAfgEAANZO8DUmJOc/v++VrzhM2j8AAAA/CgEAAAAAAAAB2woAAH4BAADWTvA1JiTnP7/vla84TNo/AAAAPwoBAAAAAAAAAdwKAAB+AQAAEsIUoi9C5z9BsiZMXcHZPwAAAD8AAAAAAAAAAAHdCgAAfgEAABLCFKIvQuc/QbImTF3B2T8AAAA/EAAAAAAAAAAB3goAAH4BAAASwhSiL0LnP0GyJkxdwdk/AAAAPxAAAAAAAAAAAd8KAAB+AQAAGnSWhP455z/dWqliTDPaPwAAAD8gAAAAAAAAAAHgCgAAfgEAANZO8DUmJOc/oYSC/CRl2j8AAAA/IAAAAAAAAAAB4QoAAH4BAAAyPJ0OOhnnP+PCgLdGxdo/AAAAPz8AAAAAAAAAAeIKAAB+AQAAOu4e8QgR5z/3QJvcFjDbPwAAAD8/AAAAAAAAAAHjCgAAfgEAAO4W979hA+c/GRSG5CSp2z8AAAA/TgAAAAAAAAAB5AoAAH4BAACq8VBxie3mP4X8JGXCJdw/AAAAP04AAAAAAAAAAeUKAAB+AQAAWminXRPo5j/Zj/MCIpTcPwAAAD9eAAAAAAAAAAHmCgAAfgEAAL4H1hj21OY/5w0OKPL+3D8AAAA/XgAAAAAAAAAB5woAAH4BAAByMK7nTsfmP8vLRLdwdN0/AAAAP30AAAAAAAAAAegKAAB+AQAAfpSxrOy25j+piXtG7+ndPwAAAD99AAAAAAAAAAHpCgAAfgEAAIr4tHGKpuY/sfFSm+l73j8AAAA/fQAAAAAAAAAB6goAAH4BAACWXLg2KJbmP/EvUVYL3N4/AAAAP50AAAAAAAAAAesKAAB+AQAAToWQBYGI5j+tQ+cfDjXfPwAAAD+dAAAAAAAAAAHsCgAAfgEAAAKuaNTZeuY/De34jUN83z8AAAA/nQAAAAAAAAAB7QoAAH4BAABemxWt7W/mP9dVXzqE498/AAAAP6wAAAAAAAAAAe4KAAB+AQAAvojChQFl5j/EKdmZ2DHgPwAAAD+sAAAAAAAAAAHvCgAAfgEAAGr/GHKLX+Y/En4aJdBq4D8AAAA/ywAAAAAAAAAB8AoAAH4BAAAadm9eFVrmPzSdmQLhmuA/AAAAP8sAAAAAAAAAAfEKAAB+AQAAyuzFSp9U5j+GfPx1Q8DgPwAAAD/LAAAAAAAAAAHyCgAAfgEAAHaxmlRaV+Y/8DtRtE7g4D8AAAA/6wAAAAAAAAAB8woAAH4BAAAadm9eFVrmPxjm8XnK/OA/AAAAP+sAAAAAAAAAAfQKAAB+AQAAGnZvXhVa5j+chTiDfhfhPwAAAD/rAAAAAAAAAAH1CgAAfgEAABp2b14VWuY/fhol0Gow4T8AAAA/CgEAAAAAAAAB9goAAH4BAAAadm9eFVrmP3iPA+j/Q+E/AAAAPwoBAAAAAAAAAfcKAAB+AQAAGnZvXhVa5j8CumvZHkvhPwAAAD8KAQAAAAAAAAH4CgAAfgEAAHaxmlRaV+Y//i5K8bNe4T8AAAA/HgEAAAAAAAAB+QoAAH4BAADK7MVKn1TmPxCEGtTxbOE/AAAAPx4BAAAAAAAAAfoKAAB+AQAAJtpyI7NJ5j8QhBrU8WzhPwAAAD89AQAAAAAAAAH7CgAAfgEAANoCS/ILPOY/QkT+aUNi4T8AAAA/PQEAAAAAAAAB/AoAAH4BAADaAkvyCzzmP0JE/mlDYuE/AAAAPz0BAAAAAAAAAf0KAAB+AQAA2gJL8gs85j9CRP5pQ2LhPwAAAD9cAQAAAAAAAAH+CgAAfgEAANoCS/ILPOY/QkT+aUNi4T8AAAA/XAEAAAAAAAAB/woAAH4BAADOnG5TVyznP/viBvquctg/AAAAPwAAAAAAAAAAAQALAAB+AQAAzpxuU1cs5z/74gb6rnLYPwAAAD8QAAAAAAAAAAEBCwAAfgEAAM6cblNXLOc/++IG+q5y2D8AAAA/EAAAAAAAAAABAgsAAH4BAADOnG5TVyznP/viBvquctg/AAAAPx8AAAAAAAAAAQMLAAB+AQAAzpxuU1cs5z/74gb6rnLYPwAAAD8fAAAAAAAAAAEECwAAfgEAAMI4a465POc/+QtRPEHP2D8AAAA/PwAAAAAAAAABBQsAAH4BAADCOGuOuTznPw1hIR9/3dg/AAAAPz8AAAAAAAAAAQYLAAB+AQAAEsIUoi9C5z+Vi4kQnuTYPwAAAD8/AAAAAAAAAAEHCwAAfgEAAGZLvrWlR+c/7fUNbGv22D8AAAA/TgAAAAAAAAABCAsAAH4BAABemTzT1k/nP4l1RkDIC9k/AAAAP04AAAAAAAAAAQkLAAB+AQAAUjU5Djlg5z/3NJt+0yvZPwAAAD9eAAAAAAAAAAEKCwAAfgEAAEbRNUmbcOc/MTQMJ41W2T8AAAA/fQAAAAAAAAABCwsAAH4BAADiMQeOuIPnP69IMUjWhNk/AAAAP30AAAAAAAAAAQwLAAB+AQAAduBW8Aaf5z/pR6Lwj6/ZPwAAAD99AAAAAAAAAAENCwAAfgEAAAqPplJVuuc/mRyrpyrT2T8AAAA/nAAAAAAAAAABDgsAAH4BAAD2eCGr6NLnP3uxl/QW7Nk/AAAAP5wAAAAAAAAAAQ8LAAB+AQAA3rAaIa3z5z8rhqCrsQ/aPwAAAD+cAAAAAAAAAAEQCwAAfgEAAMboE5dxFOg/mUX16bwv2j8AAAA/vAAAAAAAAAABEQsAAH4BAAAGXDgDezLoPyNwXdvbNto/AAAAP7wAAAAAAAAAARILAAB+AQAA7pMxeT9T6D81xS2+GUXaPwAAAD+8AAAAAAAAAAETCwAAfgEAACJV1AJ6eeg/AwVKKMhP2j8AAAA/ywAAAAAAAAABFAsAAH4BAACyUaKC+ZzoP48vshnnVto/AAAAP8sAAAAAAAAAARULAAB+AQAA6hJFDDTD6D8DBUooyE/aPwAAAD/qAAAAAAAAAAEWCwAAfgEAAMqYvJ8p7Og/v++VrzhM2j8AAAA/6gAAAAAAAAABFwsAAH4BAAAGDOELMwrpP91aqWJMM9o/AAAAP+oAAAAAAAAAARgLAAB+AQAAnrowboEl6T8rhqCrsQ/aPwAAAD8KAQAAAAAAAAEZCwAAfgEAAIbyKeRFRuk/0xscUOT92T8AAAA/CgEAAAAAAAABGgsAAH4BAABy3KQ82V7pP/OGLwP45Nk/AAAAPwoBAAAAAAAAARsLAAB+AQAAtgFLi7F06T/N3I49fMjZPwAAAD8ZAQAAAAAAAAEcCwAAfgEAAJ45RAF2lek/kd0dlcKd2T8AAAA/GQEAAAAAAAABHQsAAH4BAACCcT13OrbpP1ferOwIc9k/AAAAPzkBAAAAAAAAAR4LAAB+AQAAblu4z83O6T8d3ztET0jZPwAAAD85AQAAAAAAAAEfCwAAfgEAAGL3tAow3+k/JfV+FCUh2T8AAAA/SAEAAAAAAAABIAsAAH4BAAACWIZPTfLpP+31DWxr9tg/AAAAP0gBAAAAAAAAASELAAB+AQAAomrZdjn96T+19pzDscvYPwAAAD9YAQAAAAAAAAEiCwAAfgEAAJYG1rGbDeo/IY2nvyqP2D8AAAA/WAEAAAAAAAABIwsAAH4BAAA6GSnZhxjqP11jziVSXdg/AAAAP3cBAAAAAAAAASQLAAB+AQAAiqLS7P0d6j9neRH2JzbYPwAAAD93AQAAAAAAAAElCwAAfgEAAIqi0uz9Heo/LXqgTW4L2D8AAAA/dwEAAAAAAAABJgsAAH4BAAAyZ6f2uCDqP32ll5bT59c/AAAAP4cBAAAAAAAAAScLAAB+AQAA4t394kIb6j9X+/bQV8vXPwAAAD+HAQAAAAAAAAEoCwAAfgEAAOaPf8URE+o/YxE6oS2k1z8AAAA/pgEAAAAAAAABKQsAAH4BAABGfSyeJQjqPztnmduxh9c/AAAAP6YBAAAAAAAAASoLAAB+AQAASi+ugPT/6T+9UnS6aFnXPwAAAD+2AQAAAAAAAAErCwAAfgEAAAJYhk9N8uk/UZMffF051z8AAAA/tgEAAAAAAAABLAsAAH4BAAC2gF4epuTpP1upYkwzEtc/AAAAP8UBAAAAAAAAAS0LAAB+AQAAGiCN2YjR6T8hqvGjeefWPwAAAD/FAQAAAAAAAAEuCwAAfgEAAH6/u5Rrvuk/01WwGIKu1j8AAAA/5AEAAAAAAAABLwsAAH4BAADiXupPTqvpP5lWP3DIg9Y/AAAAP+QBAAAAAAAAATALAAB+AQAA9nRv97qS6T+RF7JdYE7WPwAAAD/kAQAAAAAAAAExCwAAfgEAAALZcrxYguk/nS31LTYn1j8AAAA/BAIAAAAAAAABMgsAAH4BAAAOPXaB9nHpP3WDVGi6CtY/AAAAPwQCAAAAAAAAATMLAAB+AQAAGqF5RpRh6T9N2bOiPu7VPwAAAD8EAgAAAAAAAAE0CwAAfgEAAC63/u0ASek/f5mXOJDj1T8AAAA/IwIAAAAAAAABNQsAAH4BAAAyaYDQz0DpP+MZX2QzztU/AAAAPyMCAAAAAAAAATYLAAB+AQAAOhsCs5446T93WgomKK7VPwAAAD8jAgAAAAAAAAE3CwAAfgEAAD7Ng5VtMOk/UbBpYKyR1T8AAAA/MwIAAAAAAAABOAsAAH4BAABOMYdaCyDpPykGyZowddU/AAAAPzMCAAAAAAAAATkLAAB+AQAAAlpfKWQS6T8BXCjVtFjVPwAAAD9SAgAAAAAAAAE6CwAAfgEAALqCN/i8BOk/U4cfHho11T8AAAA/UgIAAAAAAAABOwsAAH4BAABqqw/HFffoP7UH50m9H9U/AAAAP1ICAAAAAAAAATwLAAB+AQAAeg8TjLPm6D+jshZnfxHVPwAAAD9vAgAAAAAAAAE9CwAAfgEAAN6uQUeW0+g/vx0qGpP41D8AAAA/bwIAAAAAAAABPgsAAH4BAACaiZv4vb3oPzXzwSh08dQ/AAAAP28CAAAAAAAAAT8LAAB+AQAAUmT1qeWn6D9ns6W+xebUPwAAAD+OAgAAAAAAAAFACwAAfgEAAL61pUeXjOg/Z7OlvsXm1D8AAAA/jgIAAAAAAAABQQsAAH4BAACCQoHbjW7oP1Ne1duH2NQ/AAAAP44CAAAAAAAAAUILAAB+AQAAQs9cb4RQ6D/LM23qaNHUPwAAAD+uAgAAAAAAAAFDCwAAfgEAAK4gDQ02Neg/QQkF+UnK1D8AAAA/rgIAAAAAAAABRAsAAH4BAABureigLBfoP/3zUIC6xtQ/AAAAP64CAAAAAAAAAUULAAB+AQAA2v6YPt775z8ttDQWDLzUPwAAAD+9AgAAAAAAAAFGCwAAfgEAAPLGn8gZ2+c/LbQ0Fgy81D8AAAA/vQIAAAAAAAABRwsAAH4BAACyU3tcEL3nP7fenAcrw9Q/AAAAP9wCAAAAAAAAAUgLAAB+AQAAHqUr+sGh5z9zyeiOm7/UPwAAAD/cAgAAAAAAAAFJCwAAfgEAADK7sKEuiec/c8nojpu/1D8AAAA/3AIAAAAAAAABSgsAAH4BAACeDGE/4G3nP0EJBflJytQ/AAAAP/wCAAAAAAAAAUsLAAB+AQAAWue68AdY5z9TXtXbh9jUPwAAAD/8AgAAAAAAAAFMCwAAfgEAAG79P5h0P+c/q8hZN1Xq1D8AAAA//AIAAAAAAAABTQsAAH4BAADWTvA1JiTnP49dRoRBA9U/AAAAPxsDAAAAAAAAAU4LAAB+AQAAjilK500O5z/nx8rfDhXVPwAAAD8bAwAAAAAAAAFPCwAAfgEAAEZSIramAOc/tQfnSb0f1T8AAAA/GwMAAAAAAAABUAsAAH4BAACmP8+OuvXmP4NHA7RrKtU/AAAAPysDAAAAAAAAAVELAAB+AQAAsqPSU1jl5j9l3O8AWEPVPwAAAD8rAwAAAAAAAAFSCwAAfgEAAAqRfyxs2uY/R3HcTURc1T8AAAA/SgMAAAAAAAABUwsAAH4BAABufiwFgM/mP5/bYKkRbtU/AAAAP0oDAAAAAAAAAVQLAAB+AQAAcjCu507H5j+DcE32/YbVPwAAAD9KAwAAAAAAAAFVCwAAfgEAAB6nBNTYweY/x4UBb42K1T8AAAA/aQMAAAAAAAABVgsAAH4BAAB+lLGs7LbmP2MFOkPqn9U/AAAAP2kDAAAAAAAAAVcLAAB+AQAALgsImXax5j+Lr9oIZrzVPwAAAD9pAwAAAAAAAAFYCwAAfgEAANqBXoUArOY/Jy8T3cLR1T8AAAA/iAMAAAAAAAABWQsAAH4BAADagV6FAKzmP03Zs6I+7tU/AAAAP4gDAAAAAAAAAVoLAAB+AQAA2oFehQCs5j91g1RougrWPwAAAD+IAwAAAAAAAAFbCwAAfgEAAIZGM4+7ruY/4UKppsUq1j8AAAA/mAMAAAAAAAABXAsAAH4BAACGRjOPu67mP00C/uTQStY/AAAAP5gDAAAAAAAAAV0LAAB+AQAA1s/cojG05j+FAW+NinXWPwAAAD+3AwAAAAAAAAFeCwAAfgEAAM4dW8BivOY/SytIJ2On1j8AAAA/twMAAAAAAAABXwsAAH4BAADOHVvAYrzmP/n/UN79ytY/AAAAP7cDAAAAAAAAAWALAAB+AQAAeuIvyh2/5j+NaUbihAfXPwAAAD/WAwAAAAAAAAFhCwAAfgEAAHIwrudOx+Y/C35rA8411z8AAAA/1gMAAAAAAAABYgsAAH4BAAASQwEPO9LmP4uSkCQXZNc/AAAAP9YDAAAAAAAAAWMLAAB+AQAACpF/LGza5j8Jp7VFYJLXPwAAAD/2AwAAAAAAAAFkCwAAfgEAALKj0lNY5eY/V/v20FfL1z8AAAA/9gMAAAAAAAABZQsAAH4BAACq8VBxie3mP0vlswCC8tc/AAAAP/YDAAAAAAAAAWYLAAB+AQAATgSkmHX45j/L+dghyyDYPwAAAD8VBAAAAAAAAAFnCwAAfgEAAJbby8kcBuc/e87h2GVE2D8AAAA/FQQAAAAAAAABaAsAAH4BAACKd8gEfxbnP+eNNhdxZNg/AAAAPxUEAAAAAAAAAWkLAAB+AQAAfhPFP+Em5z/dd/NGm4vYPwAAAD8lBAAAAAAAAAFqCwAAfgEAAHKvwXpDN+c/W4wYaOS52D8AAAA/JQQAAAAAAAABawsAAH4BAABmS761pUfnP8dLbabv2dg/AAAAP0QEAAAAAAAAAWwLAAB+AQAAriLm5kxV5z9ly6V6TO/YPwAAAD9EBAAAAAAAAAFtCwAAfgEAAFI1OQ45YOc/zYr6uFcP2T8AAAA/RAQAAAAAAAABbgsAAH4BAABSNTkOOWDnP82K+rhXD9k/AAAAP2MEAAAAAAAAAW8LAAB+AQAAUjU5Djlg5z/Nivq4Vw/ZPwAAAD9jBAAAAAAAAAFwCwAAfgEAAFI1OQ45YOc/zYr6uFcP2T8AAAA/YwQAAAAAAAABcQsAAH4BAABG0TVJm3DnP/WXeYkDOdY/AAAAPwAAAAAAAAAAAXILAAB+AQAA8keMNSVr5z//rbxZ2RHWPwAAAD8fAAAAAAAAAAFzCwAAfgEAAPJHjDUla+c//628WdkR1j8AAAA/HwAAAAAAAAABdAsAAH4BAADyR4w1JWvnP/+tvFnZEdY/AAAAPz8AAAAAAAAAAXULAAB+AQAA8keMNSVr5z//rbxZ2RHWPwAAAD8/AAAAAAAAAAF2CwAAfgEAAPJHjDUla+c//628WdkR1j8AAAA/PwAAAAAAAAABdwsAAH4BAADm44hwh3vnPyGBp2HnitY/AAAAP14AAAAAAAAAAXgLAAB+AQAANm0yhP2A5z8/FQVXjc7WPwAAAD9eAAAAAAAAAAF5CwAAfgEAAOIxB464g+c/0X76WhQL1z8AAAA/XgAAAAAAAAABegsAAH4BAACK9tuXc4bnP+0SWFC6Ttc/AAAAP24AAAAAAAAAAXsLAAB+AQAAgkRataSO5z/Z5tGvDp3XPwAAAD9uAAAAAAAAAAF8CwAAfgEAANbNA8kalOc/OZDjHUTk1z8AAAA/mwAAAAAAAAABfQsAAH4BAAAiV63ckJnnP7ekCD+NEtg/AAAAP5sAAAAAAAAAAX4LAAB+AQAAduBW8Aaf5z+vjsVutznYPwAAAD+bAAAAAAAAAAF/CwAAfgEAAMppAAR9pOc/0zhmNDNW2D8AAAA/qgAAAAAAAAABgAsAAH4BAAAW86kX86nnP3G4ngiQa9g/AAAAP6oAAAAAAAAAAYELAAB+AQAAHqUr+sGh5z9RTYtVfITYPwAAAD/KAAAAAAAAAAGCCwAAfgEAAB6lK/rBoec/3XfzRpuL2D8AAAA/ygAAAAAAAAABgwsAAH4BAAAepSv6waHnP91380abi9g/AAAAP9kAAAAAAAAAAYQLAAB+AQAAHqUr+sGh5z/dd/NGm4vYPwAAAD/ZAAAAAAAAAAGFCwAAfgEAAB6lK/rBoec/3XfzRpuL2D8AAAA/2QAAAAAAAAABhgsAAH4BAAB+EexlygboPwFoKDP4XNc/AAAAPwAAAAAAAAAAAYcLAAB+AQAAfhHsZcoG6D8BaCgz+FzXPwAAAD8eAAAAAAAAAAGICwAAfgEAAH4R7GXKBug/AWgoM/hc1z8AAAA/HgAAAAAAAAABiQsAAH4BAAAi1sBvhQnoP1f79tBXy9c/AAAAPx4AAAAAAAAAAYoLAAB+AQAAzpqVeUAM6D8H0P+H8u7XPwAAAD8eAAAAAAAAAAGLCwAAfgEAAHZfaoP7Dug/XzqE478A2D8AAAA/PgAAAAAAAAABjAsAAH4BAAAeJD+NthHoP0PPcDCsGdg/AAAAPz4AAAAAAAAAAY0LAAB+AQAAHiQ/jbYR6D/fTqkECS/YPwAAAD9NAAAAAAAAAAGOCwAAfgEAAMI2krSiHOg/86N550Y92D8AAAA/TQAAAAAAAAABjwsAAH4BAABiSeXbjifoPwX5ScqES9g/AAAAP10AAAAAAAAAAZALAAB+AQAAVuXhFvE36D+jeIKe4WDYPwAAAD9dAAAAAAAAAAGRCwAAfgEAAKZuiypnPeg/K6PqjwBo2D8AAAA/fAAAAAAAAAABkgsAAH4BAABGgd5RU0joPw0419zsgNg/AAAAP3wAAAAAAAAAAZMLAAB+AQAAllgGg/pV6D/dd/NGm4vYPwAAAD98AAAAAAAAAAGUCwAAfgEAAC6518cXaeg/3XfzRpuL2D8AAAA/jAAAAAAAAAABlQsAAH4BAADKGakMNXzoP5diP84LiNg/AAAAP4wAAAAAAAAAAZYLAAB+AQAAZnp6UVKP6D+ptw+xSZbYPwAAAD+rAAAAAAAAAAGXCwAAfgEAAE6yc8cWsOg/vwzgk4ek2D8AAAA/uwAAAAAAAAABmAsAAH4BAADqEkUMNMPoP0k3SIWmq9g/AAAAP7sAAAAAAAAAAZkLAAB+AQAAhnMWUVHW6D+NTPz9Na/YPwAAAD+7AAAAAAAAAAGaCwAAfgEAACLU55Vu6eg/STdIhaar2D8AAAA/ygAAAAAAAAABmwsAAH4BAADG5jq9WvToP78M4JOHpNg/AAAAP8oAAAAAAAAAAZwLAAB+AQAAvjS52ov86D/xzMMp2ZnYPwAAAD/qAAAAAAAAAAGdCwAAfgEAALLQtRXuDOk/3XfzRpuL2D8AAAA/6gAAAAAAAAABngsAAH4BAABS4wg92hfpPw0419zsgNg/AAAAP/kAAAAAAAAAAZ8LAAB+AQAA+qfdRpUa6T8/+LpyPnbYPwAAAD/5AAAAAAAAAAGgCwAAfgEAAPqn3UaVGuk/tc1SgR9v2D8AAAA/+QAAAAAAAAABoQsAAH4BAAD6p91GlRrpP0sO/kIUT9g/AAAAPwkBAAAAAAAAAaILAAB+AQAApmyyUFAd6T9neRH2JzbYPwAAAD8oAQAAAAAAAAGjCwAAfgEAAE4xh1oLIOk/EQ+Nmlok2D8AAAA/KAEAAAAAAAABpAsAAH4BAABOMYdaCyDpP0PPcDCsGdg/AAAAPygBAAAAAAAAAaULAAB+AQAApmyyUFAd6T/pZOzU3gfYPwAAAD84AQAAAAAAAAGmCwAAfgEAAPqn3UaVGuk/GSXQajD91z8AAAA/OAEAAAAAAAABpwsAAH4BAABS4wg92hfpP5H6Z3kR9tc/AAAAPzgBAAAAAAAAAagLAAB+AQAArh40Mx8V6T/BuksPY+vXPwAAAD9XAQAAAAAAAAGpCwAAfgEAAK4eNDMfFek/83ovpbTg1z8AAAA/VwEAAAAAAAABqgsAAH4BAACuHjQzHxXpP2tQx7OV2dc/AAAAP2cBAAAAAAAAAasLAAB+AQAAAlpfKWQS6T8lOxM7BtbXPwAAAD9nAQAAAAAAAAGsCwAAfgEAAK4eNDMfFek/mxCrSefO1z8AAAA/ZwEAAAAAAAABrQsAAH4BAAACWl8pZBLpP4m72mapwNc/AAAAP3YBAAAAAAAAAa4LAAB+AQAAAlpfKWQS6T+Ju9pmqcDXPwAAAD92AQAAAAAAAAGvCwAAfgEAAAJaXylkEuk/ibvaZqnA1z8AAAA/dgEAAAAAAAABsAsAAH4BAAD6p91GlRrpP0V93KuHYNc/AAAAP7UBAAAAAAAAAbELAAB+AQAApmyyUFAd6T8f0zvmC0TXPwAAAD+1AQAAAAAAAAGyCwAAfgEAAPqn3UaVGuk/C35rA8411z8AAAA/tQEAAAAAAAABswsAAH4BAABS4wg92hfpP2/+Mi9xINc/AAAAP8QBAAAAAAAAAbQLAAB+AQAAAlpfKWQS6T+hvhbFwhXXPwAAAD/EAQAAAAAAAAG1CwAAfgEAALqCN/i8BOk/jWlG4oQH1z8AAAA/5AEAAAAAAAABtgsAAH4BAAAOvmLuAQLpPzX/wYa39dY/AAAAP+QBAAAAAAAAAbcLAAB+AQAAZvmN5Eb/6D9lv6UcCevWPwAAAD/zAQAAAAAAAAG4CwAAfgEAABZw5NDQ+eg/Iarxo3nn1j8AAAA/8wEAAAAAAAABuQsAAH4BAAByXZGp5O7oP5d/ibJa4NY/AAAAP/MBAAAAAAAAAboLAAB+AQAAItTnlW7p6D+DKrnPHNLWPwAAAD8DAgAAAAAAAAG7CwAAfgEAACqGaXg94eg/gyq5zxzS1j8AAAA/AwIAAAAAAAABvAsAAH4BAACGcxZRUdboP7XqnGVux9Y/AAAAPyICAAAAAAAAAb0LAAB+AQAAjiWYMyDO6D9x1ejs3sPWPwAAAD8iAgAAAAAAAAG+CwAAfgEAAOoSRQw0w+g/K8A0dE/A1j8AAAA/IgIAAAAAAAABvwsAAH4BAABGAPLkR7joP+eqgPu/vNY/AAAAPzICAAAAAAAAAcALAAB+AQAA/ijKs6Cq6D/nqoD7v7zWPwAAAD8yAgAAAAAAAAHBCwAAfgEAAP4oyrOgqug/56qA+7+81j8AAAA/UQIAAAAAAAABwgsAAH4BAABSZPWp5afoP/n/UN79ytY/AAAAP1ECAAAAAAAAAcMLAAB+AQAAWhZ3jLSf6D+DKrnPHNLWPwAAAD9RAgAAAAAAAAHECwAAfgEAALJRooL5nOg/PxUFV43O1j8AAAA/UQIAAAAAAAABxQsAAH4BAAC6AyRlyJToP1Fq1TnL3NY/AAAAP3ACAAAAAAAAAcYLAAB+AQAAxmcnKmaE6D8hqvGjeefWPwAAAD9wAgAAAAAAAAHHCwAAfgEAACJV1AJ6eeg/eRR2/0b51j8AAAA/jwIAAAAAAAAByAsAAH4BAAAuudfHF2noPwM/3vBlANc/AAAAP48CAAAAAAAAAckLAAB+AQAAjqaEoCte6D/RfvpaFAvXPwAAAD+PAgAAAAAAAAHKCwAAfgEAAELPXG+EUOg/W6liTDMS1z8AAAA/nwIAAAAAAAABywsAAH4BAACivAlImEXoPwt+awPONdc/AAAAP74CAAAAAAAAAcwLAAB+AQAAVuXhFvE36D+9UnS6aFnXPwAAAD++AgAAAAAAAAHNCwAAfgEAAGJJ5duOJ+g/ayd9cQN91z8AAAA/vgIAAAAAAAABzgsAAH4BAAAeJD+NthHoPwmntUVgktc/AAAAP94CAAAAAAAAAc8LAAB+AQAA2v6YPt775z/tO6KSTKvXPwAAAD/eAgAAAAAAAAHQCwAAfgEAAEoCy75e2Oc/JTsTOwbW1z8AAAA/3gIAAAAAAAAB0QsAAH4BAABKAsu+XtjnPyU7EzsG1tc/AAAAP+0CAAAAAAAAAdILAAB+AQAASgLLvl7Y5z8lOxM7BtbXPwAAAD/tAgAAAAAAAAHTCwAAfgEAAEoCy75e2Oc/JTsTOwbW1z8AAAA/DAMAAAAAAAAB1AsAAH4BAAA2FUXa6FHiP7/vla84TNo/AAAAPwAAAAAAAAAAAdULAAB+AQAA7r4JFk3U4T8ZMdDIcwHaPwAAAD8vAAAAAAAAAAHWCwAAfgEAAO6+CRZN1OE/GTHQyHMB2j8AAAA/LwAAAAAAAAAB1wsAAH4BAADuvgkWTdThPxkx0MhzAdo/AAAAPy8AAAAAAAAAAdgLAAB+AQAAdopCIAmQ4T+PBmjXVPrZPwAAAD8/AAAAAAAAAAHZCwAAfgEAADoXHrT/ceE/XUaEQQMF2j8AAAA/PwAAAAAAAAAB2gsAAH4BAACiaM5RsVbhP7ewCJ3QFto/AAAAP04AAAAAAAAAAdsLAAB+AQAAXkMoA9lA4T9VMEFxLSzaPwAAAD9eAAAAAAAAAAHcCwAAfgEAABJsANIxM+E/NcUtvhlF2j8AAAA/XgAAAAAAAAAB3QsAAH4BAAAe0AOXzyLhP7/vla84TNo/AAAAP30AAAAAAAAAAd4LAAB+AQAA1vjbZSgV4T8XWhoLBl7aPwAAAD99AAAAAAAAAAHfCwAAfgEAAOJc3yrGBOE/b8SeZtNv2j8AAAA/fQAAAAAAAAAB4AsAAH4BAACahbf5HvfgP4MZb0kRfto/AAAAP5wAAAAAAAAAAeELAAB+AQAAmoW3+R734D93Ayx5O6XaPwAAAD+cAAAAAAAAAAHiCwAAfgEAAEb8Deao8eA/J9g0MNbI2j8AAAA/nAAAAAAAAAAB4wsAAH4BAADuwOLvY/TgPx3C8V8A8No/AAAAP6wAAAAAAAAAAeQLAAB+AQAAPkqMA9r54D/j68r52CHbPwAAAD+sAAAAAAAAAAHlCwAAfgEAAD5KjAPa+eA/G+s7opJM2z8AAAA/ywAAAAAAAAAB5gsAAH4BAACKIbQ0gQfhP98UFTxrfts/AAAAP8sAAAAAAAAAAecLAAB+AQAAhm8yUrIP4T8Fv7UB55rbPwAAAD/bAAAAAAAAAAHoCwAAfgEAANb422UoFeE/+ahyMRHC2z8AAAA/2wAAAAAAAAAB6QsAAH4BAAAe0AOXzyLhP2Vox28c4ts/AAAAP+sAAAAAAAAAAeoLAAB+AQAAEmwA0jEz4T/TJxyuJwLcPwAAAD/rAAAAAAAAAAHrCwAAfgEAAAJWeyrFS+E/+9G8c6Me3D8AAAA/CgEAAAAAAAAB7AsAAH4BAACSUkmqRG/hP2WREbKuPtw/AAAAPwoBAAAAAAAAAe0LAAB+AQAAyhPsM3+V4T955uGU7EzcPwAAAD8KAQAAAAAAAAHuCwAAfgEAAFYQurP+uOE/ARFKhgtU3D8AAAA/GQEAAAAAAAAB7wsAAH4BAACO0Vw9Od/hP407sncqW9w/AAAAPxkBAAAAAAAAAfALAAB+AQAAGhyp2ukK4j810S0cXUncPwAAAD85AQAAAAAAAAHxCwAAfgEAAJq0c5XLPuI/IXxdOR873D8AAAA/OQEAAAAAAAAB8gsAAH4BAADaJ5gB1VziP7W8CPsTG9w/AAAAPzkBAAAAAAAAAfMLAAB+AQAAbtbnYyN44j8B6P9DeffbPwAAAD9YAQAAAAAAAAH0CwAAfgEAALL7jbL7jeI/ZWjHbxzi2z8AAAA/WAEAAAAAAAAB9QsAAH4BAABOXF/3GKHiP7WTvriBvts/AAAAP1gBAAAAAAAAAfYLAAB+AQAAQvhbMnux4j83f5mXOJDbPwAAAD93AQAAAAAAAAH3CwAAfgEAAI7Pg2Miv+I/c1XA/V9e2z8AAAA/dwEAAAAAAAAB+AsAAH4BAADeWC13mMTiP8OAt0bFOts/AAAAP3cBAAAAAAAAAfkLAAB+AQAALuLWig7K4j93LHa7zQHbPwAAAD+WAQAAAAAAAAH6CwAAfgEAAIJrgJ6Ez+I/9RdRmoTT2j8AAAA/lgEAAAAAAAAB+wsAAH4BAAAu4taKDsriP4tY/Ft5s9o/AAAAP5YBAAAAAAAAAfwLAAB+AQAA3lgtd5jE4j8LRNc6MIXaPwAAAD+mAQAAAAAAAAH9CwAAfgEAAOYKr1lnvOI/55k2dbRo2j8AAAA/pgEAAAAAAAAB/gsAAH4BAADqvDA8NrTiP48vshnnVto/AAAAP8UBAAAAAAAAAf8LAAB+AQAA8m6yHgWs4j81xS2+GUXaPwAAAD/FAQAAAAAAAAEADAAAfgEAAE5cX/cYoeI/q5rFzPo92j8AAAA/xQEAAAAAAAABAQwAAH4BAAD+0rXjopviP6uaxcz6Pdo/AAAAP8UBAAAAAAAAAQIMAAB+AQAAWsBivLaQ4j9nhRFUazraPwAAAD/lAQAAAAAAAAEDDAAAfgEAALL7jbL7jeI/I3Bd29s22j8AAAA/5QEAAAAAAAABBAwAAH4BAAAS6TqLD4PiPyNwXdvbNto/AAAAP+UBAAAAAAAAAQUMAAB+AQAAFpu8bd564j8jcF3b2zbaPwAAAD8EAgAAAAAAAAEGDAAAfgEAAHKIaUbyb+I/Z4URVGs62j8AAAA/BAIAAAAAAAABBwwAAH4BAADWdRYfBmXiP6uaxcz6Pdo/AAAAPwQCAAAAAAAAAQgMAAB+AQAAhp7u7V5X4j/xr3lFikHaPwAAAD8TAgAAAAAAAAEJDAAAfgEAADrHxry3SeI/NcUtvhlF2j8AAAA/EwIAAAAAAAABCgwAAH4BAACiZvV3mjbiPwMFSijIT9o/AAAAPzMCAAAAAAAAAQsMAAB+AQAAomb1d5o24j8DBUooyE/aPwAAAD8zAgAAAAAAAAEMDAAAfgEAAKJm9XeaNuI/AwVKKMhP2j8AAAA/UgIAAAAAAAABDQwAAH4BAACiZvV3mjbiPwMFSijIT9o/AAAAP1ICAAAAAAAAAQ4MAAB+AQAAzhuC5kuc5z//OZTInbDcPwAAAD8AAAAAAAAAAAEPDAAAfgEAAM4bguZLnOc//zmUyJ2w3D8AAAA/EAAAAAAAAAABEAwAAH4BAADOG4LmS5znP/85lMidsNw/AAAAPxAAAAAAAAAAAREMAAB+AQAAzhuC5kuc5z//OZTInbDcPwAAAD8gAAAAAAAAAAESDAAAfgEAAFZmzoP8x+c/17g9RbTw3D8AAAA/IAAAAAAAAAABEwwAAH4BAABWZs6D/MfnP6P4Wa9i+9w/AAAAPy8AAAAAAAAAARQMAAB+AQAA/iqjjbfK5z+d4hbfjCLdPwAAAD8vAAAAAAAAAAEVDAAAfgEAAKI99rSj1ec/G/c7ANZQ3T8AAAA/TgAAAAAAAAABFgwAAH4BAACW2fLvBebnP0fgadi5ot0/AAAAP04AAAAAAAAAARcMAAB+AQAA3rAaIa3z5z+93kspLfjdPwAAAD9eAAAAAAAAAAEYDAAAfgEAAH4R7GXKBug/z1xmTv1i3j8AAAA/bgAAAAAAAAABGQwAAH4BAAB2X2qD+w7oP82FsJCPv94/AAAAP24AAAAAAAAAARoMAAB+AQAAFnK9qucZ6D8/hJLhAhXfPwAAAD9uAAAAAAAAAAEbDAAAfgEAAGr7Zr5dH+g/tYJ0MnZq3z8AAAA/jQAAAAAAAAABHAwAAH4BAABq+2a+XR/oP7WCdDJ2at8/AAAAP40AAAAAAAAAAR0MAAB+AQAAavtmvl0f6D+1gnQydmrfPwAAAD+NAAAAAAAAAAEeDAAAfgEAAGr7Zr5dH+g/tYJ0MnZq3z8AAAA/jQAAAAAAAAABHwwAAH4BAADuvgkWTdThPzM5Vk9VptM/AAAAPwAAAAAAAAAAASAMAAB+AQAA7r4JFk3U4T8zOVZPVabTPwAAAD8fAAAAAAAAAAEhDAAAfgEAAO6+CRZN1OE/MzlWT1Wm0z8AAAA/HwAAAAAAAAABIgwAAH4BAADuvgkWTdThPzM5Vk9VptM/AAAAPy4AAAAAAAAAASMMAAB+AQAA7r4JFk3U4T8zOVZPVabTPwAAAD8uAAAAAAAAAAEkDAAAfgEAAMLgfeSkDeI/0biOI7K70z8AAAA/PgAAAAAAAAABJQwAAH4BAAC2fHofBx7iP9G4jiOyu9M/AAAAPz4AAAAAAAAAASYMAAB+AQAA+qEgbt8z4j9HjiYyk7TTPwAAAD9dAAAAAAAAAAEnDAAAfgEAAI5QcNAtT+I/eU4KyOSp0z8AAAA/XQAAAAAAAAABKAwAAH4BAADOw5Q8N23iP3lOCsjkqdM/AAAAP10AAAAAAAAAASkMAAB+AQAAEuk6iw+D4j9l+TnlppvTPwAAAD99AAAAAAAAAAEqDAAAfgEAAK5JDNAsluI/3c7R84eU0z8AAAA/fQAAAAAAAAABKwwAAH4BAACSgQVG8bbiP4VkTZi6gtM/AAAAP30AAAAAAAAAASwMAAB+AQAAern+u7XX4j8t+sg87XDTPwAAAD+MAAAAAAAAAAEtDAAAfgEAALJ6oUXw/eI/jXqQaJBb0z8AAAA/nAAAAAAAAAABLgwAAH4BAABGKfGnPhnjP/H6V5QzRtM/AAAAP5wAAAAAAAAAAS8MAAB+AQAALmHqHQM64z/dpYex9TfTPwAAAD+7AAAAAAAAAAEwDAAAfgEAABpLZXaWUuM/QSZP3Zgi0z8AAAA/uwAAAAAAAAABMQwAAH4BAAAKNeDOKWvjP3PmMnPqF9M/AAAAP7sAAAAAAAAAATIMAAB+AQAA8mzZRO6L4z/VZvqejQLTPwAAAD+7AAAAAAAAAAEzDAAAfgEAAM7yUNjjtOM/JZLx5/Le0j8AAAA/uwAAAAAAAAABNAwAAH4BAABaPZ11lODjP7nSnKnnvtI/AAAAP9oAAAAAAAAAATUMAAB+AQAA4ofpEkUM5D8J/pPyTJvSPwAAAD/aAAAAAAAAAAE2DAAAfgEAAMq/4ogJLeQ/41PzLNF+0j8AAAA/6gAAAAAAAAABNwwAAH4BAAACgYUSRFPkP7upUmdVYtI/AAAAP+oAAAAAAAAAATgMAAB+AQAAjn1TksN25D8dKhqT+EzSPwAAAD/5AAAAAAAAAAE5DAAAfgEAAGpRSUPqp+Q/9395zXww0j8AAAA/+QAAAAAAAAABOgwAAH4BAACaYGrqVdbkP9HV2AcBFNI/AAAAPxgBAAAAAAAAATsMAAB+AQAAym+LkcEE5T+rKzhChffRPwAAAD8YAQAAAAAAAAE8DAAAfgEAAAYxLhv8KuU/x5ZL9Zje0T8AAAA/GAEAAAAAAAABPQwAAH4BAADeBCTMIlzlP13X9raNvtE/AAAAPygBAAAAAAAAAT4MAAB+AQAAEhRFc46K5T9JgibUT7DRPwAAAD8oAQAAAAAAAAE/DAAAfgEAAOrnOiS1u+U/Ny1W8RGi0T8AAAA/RwEAAAAAAAABQAwAAH4BAAB65AikNN/lP2ftOYdjl9E/AAAAP0cBAAAAAAAAAUEMAAB+AQAAtlctED795T+ZrR0dtYzRPwAAAD9HAQAAAAAAAAFCDAAAfgEAAO4Y0Jl4I+Y/txgx0Mhz0T8AAAA/ZwEAAAAAAAABQwwAAH4BAAAujPQFgkHmP+nYFGYaadE/AAAAP2cBAAAAAAAAAUQMAAB+AQAAEsTte0Zi5j/BLnSgnkzRPwAAAD9nAQAAAAAAAAFFDAAAfgEAAEbTDiOykOY/m4TT2iIw0T8AAAA/hgEAAAAAAAABRgwAAH4BAAB64i/KHb/mP/0EmwbGGtE/AAAAP4YBAAAAAAAAAUcMAAB+AQAAqvFQcYnt5j9z2jIVpxPRPwAAAD+GAQAAAAAAAAFIDAAAfgEAAIp3yAR/Fuc/YYViMmkF0T8AAAA/lQEAAAAAAAABSQwAAH4BAAAadJaE/jnnP9da+kBK/tA/AAAAP5UBAAAAAAAAAUoMAAB+AQAA+vkNGPRi5z8JG97Wm/PQPwAAAD+1AQAAAAAAAAFLDAAAfgEAADK7sKEuiec/9cUN9F3l0D8AAAA/tQEAAAAAAAABTAwAAH4BAAASQSg1JLLnP5tbiZiQ09A/AAAAP7UBAAAAAAAAAU0MAAB+AQAAmot00tTd5z8RMSGncczQPwAAAD/UAQAAAAAAAAFODAAAfgEAACqIQlJUAeg/Q/EEPcPB0D8AAAA/1AEAAAAAAAABTwwAAH4BAAAKDrrlSSroP+uGgOH1r9A/AAAAP9QBAAAAAAAAAVAMAAB+AQAA7pMxeT9T6D8dR2R3R6XQPwAAAD/zAQAAAAAAAAFRDAAAfgEAABqjUiCrgeg/PbJ3KluM0D8AAAA/8wEAAAAAAAABUgwAAH4BAACiOx3bjLXoP+RH886NetA/AAAAP/MBAAAAAAAAAVMMAAB+AQAAeg8TjLPm6D9IyLr6MGXQPwAAAD8SAgAAAAAAAAFUDAAAfgEAAAYM4QszCuk/7V02n2NT0D8AAAA/EgIAAAAAAAABVQwAAH4BAABGfwV4PCjpP2Mzzq1ETNA/AAAAPxICAAAAAAAAAVYMAAB+AQAAfkCoAXdO6T+V87FDlkHQPwAAAD8iAgAAAAAAAAFXDAAAfgEAAA49doH2cek/Ud79ygY+0D8AAAA/IgIAAAAAAAABWAwAAH4BAACeOUQBdpXpPwzJSVJ3OtA/AAAAP0ECAAAAAAAAAVkMAAB+AQAA1vrmirC76T/mHqmM+x3QPwAAAD9BAgAAAAAAAAFaDAAAfgEAAL4y4AB13Ok/GN+MIk0T0D8AAAA/QQIAAAAAAAABWwwAAH4BAAD284KKrwLqP2yUQKvB9M8/AAAAP2ECAAAAAAAAAVwMAAB+AQAA1nn6HaUr6j9E6p/lRdjPPwAAAD9hAgAAAAAAAAFdDAAAfgEAAAaJG8UQWuo/lhWXLqu0zz8AAAA/YQIAAAAAAAABXgwAAH4BAAA2mDxsfIjqP/SVXlpOn88/AAAAP4ACAAAAAAAAAV8MAAB+AQAAxpQK7Pur6j/M672U0oLPPwAAAD+AAgAAAAAAAAFgDAAAfgEAAAYIL1gFyuo/qEEdz1Zmzz8AAAA/gAIAAAAAAAABYQwAAH4BAABGe1PEDujqP25CrCadO88/AAAAP48CAAAAAAAAAWIMAAB+AQAAfu53MBgG6z++baNvAhjPPwAAAD+PAgAAAAAAAAFjDAAAfgEAAA7rRbCXKes/mMMCqob7zj8AAAA/rwIAAAAAAAABZAwAAH4BAABOXmocoUfrP3IZYuQK384/AAAAP68CAAAAAAAAAWUMAAB+AQAAPkjldDRg6z/q7vny69fOPwAAAD+vAgAAAAAAAAFmDAAAfgEAACoyYM3HeOs/Sm/BHo/Czj8AAAA/3AIAAAAAAAABZwwAAH4BAAAaHNslW5HrP4RF6IS2kM4/AAAAP9wCAAAAAAAAAWgMAAB+AQAAXvMCVwKf6z8ScFB21ZfOPwAAAD/cAgAAAAAAAAFpDAAAfgEAAFaP/5Fkr+s/SkZ33Pxlzj8AAAA/+wIAAAAAAAABagwAAH4BAACmGKml2rTrP+qcZW7HHs4/AAAAP/sCAAAAAAAAAWsMAAB+AQAAomYnwwu96z8AyesOc9DNPwAAAD/7AgAAAAAAAAFsDAAAfgEAAKJmJ8MLves/AMnrDnPQzT8AAAA/CwMAAAAAAAABbQwAAH4BAACiZifDC73rPwDJ6w5z0M0/AAAAPwsDAAAAAAAAAW4MAAB+AQAAomYnwwu96z8AyesOc9DNPwAAAD8qAwAAAAAAAAFvDAAAfgEAAEot1abd3+o/SYIm1E+w0T8AAAA/AAAAAAAAAAABcAwAAH4BAABKLdWm3d/qP0mCJtRPsNE/AAAAPxAAAAAAAAAAAXEMAAB+AQAASi3Vpt3f6j9JgibUT7DRPwAAAD8QAAAAAAAAAAFyDAAAfgEAAFaR2Gt7z+o/9395zXww0j8AAAA/LwAAAAAAAAABcwwAAH4BAABi9dswGb/qPxMU18IidNI/AAAAPy8AAAAAAAAAAXQMAAB+AQAAwuKICS206j9XUtV9RNTSPwAAAD8vAAAAAAAAAAF1DAAAfgEAAB7QNeJAqeo/t/vm63kb0z8AAAA/PgAAAAAAAAABdgwAAH4BAAAmgrfED6HqPwNQKHdxVNM/AAAAP04AAAAAAAAAAXcMAAB+AQAAKjQ5p96Y6j8/T5kfK3/TPwAAAD9OAAAAAAAAAAF4DAAAfgEAADLmuomtkOo/R44mMpO00z8AAAA/bQAAAAAAAAABeQwAAH4BAAA2mDxsfIjqPwu4/8tr5tM/AAAAP20AAAAAAAAAAXoMAAB+AQAA7sAUO9V66j8nTF3BESrUPwAAAD9tAAAAAAAAAAF7DAAAfgEAAKLp7Akubeo/Q+C6trdt1D8AAAA/jQAAAAAAAAABfAwAAH4BAACmm27s/GTqPxtfZDPOrdQ/AAAAP40AAAAAAAAAAX0MAAB+AQAAWsRGu1VX6j+ryFk3VerUPwAAAD+NAAAAAAAAAAF+DAAAfgEAAHLay2LCPuo/yVy3LPst1T8AAAA/nAAAAAAAAAABfwwAAH4BAADaK3wAdCPqPykGyZowddU/AAAAP5wAAAAAAAAAAYAMAAB+AQAAlgbWsZsN6j+VxR3ZO5XVPwAAAD+7AAAAAAAAAAGBDAAAfgEAAKJq2XY5/ek/FdpC+oTD1T8AAAA/uwAAAAAAAAABggwAAH4BAABeRTMoYefpPwnE/ymv6tU/AAAAP7sAAAAAAAAAAYMMAAB+AQAAvjLgAHXc6T+lQzj+CwDWPwAAAD/bAAAAAAAAAAGEDAAAfgEAAMqW48USzOk//628WdkR1j8AAAA/2wAAAAAAAAABhQwAAH4BAADSSGWo4cPpP/WXeYkDOdY/AAAAP9sAAAAAAAAAAYYMAAB+AQAA1vrmirC76T8PLNd+qXzWPwAAAD/6AAAAAAAAAAGHDAAAfgEAAIojv1kJruk/56qA+7+81j8AAAA/+gAAAAAAAAABiAwAAH4BAACS1UA82KXpP6vUWZWY7tY/AAAAP/oAAAAAAAAAAYkMAAB+AQAA7sLtFOya6T/5KJsgkCfXPwAAAD8KAQAAAAAAAAGKDAAAfgEAAPZ0b/e6kuk/dz3AQdlV1z8AAAA/CgEAAAAAAAABiwwAAH4BAAD6JvHZiYrpP1nSrI7Fbtc/AAAAPykBAAAAAAAAAYwMAAB+AQAAZnihdztv6T87Z5nbsYfXPwAAAD8pAQAAAAAAAAGNDAAAfgEAAGZ4oXc7b+k/O2eZ27GH1z8AAAA/KQEAAAAAAAABjgwAAH4BAABmeKF3O2/pPztnmduxh9c/AAAAPykBAAAAAAAAAY8MAAB+AQAAZnihdztv6T87Z5nbsYfXPwAAAD9IAQAAAAAAAAGQDAAAfgEAAP7UwAgrQus/VKJO07PzzD8AAAA/AAAAAAAAAAABkQwAAH4BAAD+1MAIK0LrP1SiTtOz88w/AAAAPx8AAAAAAAAAAZIMAAB+AQAA/tTACCtC6z9Uok7Ts/PMPwAAAD8fAAAAAAAAAAGTDAAAfgEAAP7UwAgrQus/VKJO07PzzD8AAAA/HwAAAAAAAAABlAwAAH4BAAD+1MAIK0LrP1SiTtOz88w/AAAAPz8AAAAAAAAAAZUMAAB+AQAA/tTACCtC6z9Uok7Ts/PMPwAAAD8/AAAAAAAAAAGWDAAAfgEAAP7UwAgrQus/VKJO07PzzD8AAAA/PwAAAAAAAAABlwwAAH4BAAAO60WwlynrP7Kd9MUN9M0/AAAAP14AAAAAAAAAAZgMAAB+AQAAYnTvww0v6z+KHJ5CJDTOPwAAAD9eAAAAAAAAAAGZDAAAfgEAALL9mNeDNOs/JsUgWROmzj8AAAA/XgAAAAAAAAABmgwAAH4BAABawm3hPjfrP9LCc1JAJs8/AAAAP20AAAAAAAAAAZsMAAB+AQAAVhDs/m8/6z+8vzf0JtHPPwAAAD9tAAAAAAAAAAGcDAAAfgEAAPYiPyZcSus/Ud79ygY+0D8AAAA/jQAAAAAAAAABnQwAAH4BAADqvjthvlrrP8Xc3xt6k9A/AAAAP40AAAAAAAAAAZ4MAAB+AQAA3lo4nCBr6z9D8QQ9w8HQPwAAAD+cAAAAAAAAAAGfDAAAfgEAACoyYM3HeOs/CRve1pvz0D8AAAA/nAAAAAAAAAABoAwAAH4BAAAezlwIKonrP4cvA/jkIdE/AAAAP6wAAAAAAAAAAaEMAAB+AQAABrjXYL2h6z/z7lc28EHRPwAAAD+sAAAAAAAAAAGiDAAAfgEAAEor/MzGv+s/6dgUZhpp0T8AAAA/ywAAAAAAAAABowwAAH4BAADe2UsvFdvrP8ttAbMGgtE/AAAAP8sAAAAAAAAAAaQMAAB+AQAAHk1wmx756z8j2IUO1JPRPwAAAD/LAAAAAAAAAAGlDAAAfgEAAAKFaRHjGew/SYIm1E+w0T8AAAA/2wAAAAAAAAABpgwAAH4BAADqvGKHpzrsP6Hsqi8dwtE/AAAAP9sAAAAAAAAAAacMAAB+AQAAKjCH87BY7D+DgZd8CdvRPwAAAD/6AAAAAAAAAAGoDAAAfgEAAA5ogGl1eew/IQHQUGbw0T8AAAA/+gAAAAAAAAABqQwAAH4BAACeZE7p9JzsP72ACCXDBdI/AAAAP/oAAAAAAAAAAaoMAAB+AQAAhpxHX7m97D+9gAglwwXSPwAAAD8ZAQAAAAAAAAGrDAAAfgEAAGYiv/Ku5uw/vYAIJcMF0j8AAAA/GQEAAAAAAAABrAwAAH4BAAA+9rSj1RftP72ACCXDBdI/AAAAPxkBAAAAAAAAAa0MAAB+AQAAcgXWSkFG7T+9gAglwwXSPwAAAD85AQAAAAAAAAGuDAAAfgEAAPKdoAUjeu0/NVagM6T+0T8AAAA/OQEAAAAAAAABrwwAAH4BAAByhOndNbbtP5fWZ19H6dE/AAAAPzkBAAAAAAAAAbAMAAB+AQAAnpMKhaHk7T+DgZd8CdvRPwAAAD9IAQAAAAAAAAGxDAAAfgEAANpUrQ7cCu4/jZfaTN+z0T8AAAA/SAEAAAAAAAABsgwAAH4BAABqUXuOWy7uPyPYhQ7Uk9E/AAAAP2cBAAAAAAAAAbMMAAB+AQAAStfyIVFX7j+PbpAKTVfRPwAAAD9nAQAAAAAAAAG0DAAAfgEAAHrmE8m8he4/hy8D+OQh0T8AAAA/dwEAAAAAAAABtQwAAH4BAABabItcsq7uPwkb3tab89A/AAAAP3cBAAAAAAAAAbYMAAB+AQAA6mhZ3DHS7j8RMSGncczQPwAAAD+HAQAAAAAAAAG3DAAAfgEAANKgUlL28u4/xdzfG3qT0D8AAAA/hwEAAAAAAAABuAwAAH4BAABinSDSdRbvPwKzBoKhYdA/AAAAP6YBAAAAAAAAAbkMAAB+AQAAohBFPn807z89iS3oyC/QPwAAAD+mAQAAAAAAAAG6DAAAfgEAADpxFoOcR+8/bJRAq8H0zz8AAAA/pgEAAAAAAAABuwwAAH4BAAB+lrzRdF3vP8zrvZTSgs8/AAAAP8UBAAAAAAAAAbwMAAB+AQAAzh9m5epi7z+qGNOMxAnPPwAAAD/FAQAAAAAAAAG9DAAAfgEAACKpD/lgaO8/nJq4Z/Sezj8AAAA/xQEAAAAAAAABvgwAAH4BAAB25DrvpWXvPxJHBjRDO84/AAAAP9UBAAAAAAAAAb8MAAB+AQAALg0Tvv5X7z/cHktJ97PNPwAAAD/VAQAAAAAAAAHADAAAfgEAADK/lKDNT+8/yKAwJCdJzT8AAAA/9AEAAAAAAAABwQwAAH4BAAA6cRaDnEfvP/Ahh6cQCc0/AAAAP/QBAAAAAAAAAcIMAAB+AQAAPiOYZWs/7z+kzUUcGdDMPwAAAD/0AQAAAAAAAAHDDAAAfgEAAObnbG8mQu8/HHqT6GdszD8AAAA/EwIAAAAAAAABxAwAAH4BAAA+I5hlaz/vPzKmGYkTHsw/AAAAPxMCAAAAAAAAAcUMAAB+AQAAml7DW7A87z+qUmdVYrrLPwAAAD8TAgAAAAAAAAHGDAAAfgEAAPJLcDTEMe8/SKlV5yxzyz8AAAA/MwIAAAAAAAABxwwAAH4BAACmwsYgTizvP+r/Q3n3K8s/AAAAPzMCAAAAAAAAAcgMAAB+AQAAWuue76Ye7z+IVjILwuTKPwAAAD8zAgAAAAAAAAHJDAAAfgEAAAoUd77/EO8/FFhQuk6Pyj8AAAA/QgIAAAAAAAABygwAAH4BAAAeeHqDnQDvP7KuPkwZSMo/AAAAP0ICAAAAAAAAAcsMAAB+AQAALo7/Kgro7j9AsFz7pfLJPwAAAD9hAgAAAAAAAAHMDAAAfgEAAJItLubs1O4/krIJAnlyyT8AAAA/YQIAAAAAAAABzQwAAH4BAABOCIiXFL/uP2rfHvpq+cg/AAAAP2ECAAAAAAAAAc4MAAB+AQAAtqe2Uver7j9cYQTVmo7IPwAAAD+BAgAAAAAAAAHPDAAAfgEAAGrQjiFQnu4/bo2KdUZAyD8AAAA/gQIAAAAAAAAB0AwAAH4BAAAiq+jSd4juP5gO4fgvAMg/AAAAP4ECAAAAAAAAAdEMAAB+AQAAivyYcClt7j+wOmeZ27HHPwAAAD+gAgAAAAAAAAHSDAAAfgEAAKLEn/pkTO4/JOe0ZSpOxz8AAAA/oAIAAAAAAAAB0wwAAH4BAAAOFlCYFjHuP9iSc9oyFcc/AAAAP6ACAAAAAAAAAdQMAAB+AQAAghmCGJcN7j8CFMpdHNXGPwAAAD+9AgAAAAAAAAHVDAAAfgEAAPIctJgX6u0/tr+I0iScxj8AAAA/vQIAAAAAAAAB1gwAAH4BAACyqY8sDsztPwbrfxuKeMY/AAAAP9wCAAAAAAAAAdcMAAB+AQAAznGWtkmr7T9WFndk71TGPwAAAD/cAgAAAAAAAAHYDAAAfgEAAOY5nUCFiu0/LGzWnnM4xj8AAAA/6wIAAAAAAAAB2QwAAH4BAABaPc/ABWftP47sncoWI8Y/AAAAP+sCAAAAAAAAAdoMAAB+AQAAGsqqVPxI7T9oQv0EmwbGPwAAAD/7AgAAAAAAAAHbDAAAfgEAAIYbW/KtLe0/Vu0sIl34xT8AAAA/+wIAAAAAAAAB3AwAAH4BAABCqDaGpA/tP94XlRN8/8U/AAAAPxoDAAAAAAAAAd0MAAB+AQAArvnmI1b07D/eF5UTfP/FPwAAAD8aAwAAAAAAAAHeDAAAfgEAAMbB7a2R0+w/ysLEMD7xxT8AAAA/GgMAAAAAAAAB3wwAAH4BAACKTslBiLXsP2hC/QSbBsY/AAAAPzoDAAAAAAAAAeAMAAB+AQAA+lH7wQiS7D9oQv0EmwbGPwAAAD86AwAAAAAAAAHhDAAAfgEAABYaAkxEcew/epfN59gUxj8AAAA/OgMAAAAAAAAB4gwAAH4BAAAqMIfzsFjsP6JBbq1UMcY/AAAAP0kDAAAAAAAAAeMMAAB+AQAAOkYMmx1A7D9AwaaBsUbGPwAAAD9JAwAAAAAAAAHkDAAAfgEAAEaqD2C7L+w/3kDfVQ5cxj8AAAA/aAMAAAAAAAAB5QwAAH4BAAAChWkR4xnsP44V6Aypf8Y/AAAAP2gDAAAAAAAAAeYMAAB+AQAAtq1B4DsM7D+2v4jSJJzGPwAAAD94AwAAAAAAAAHnDAAAfgEAAMIRRaXZ++s/7r75et7Gxj8AAAA/eAMAAAAAAAAB6AwAAH4BAAAqsXNgvOjrPyi+aiOY8cY/AAAAP4gDAAAAAAAAAekMAAB+AQAAPsf4BynQ6z/+PBSgrjHHPwAAAD+IAwAAAAAAAAHqDAAAfgEAAKJmJ8MLves/TpFVK6Zqxz8AAAA/pwMAAAAAAAAB6wwAAH4BAABaQYF0M6frPzhlz4r6uMc/AAAAP6cDAAAAAAAAAewMAAB+AQAADmpZQ4yZ6z+YDuH4LwDIPwAAAD+nAwAAAAAAAAHtDAAAfgEAAMKSMRLli+s/0g1SoekqyD8AAAA/twMAAAAAAAAB7gwAAH4BAADS9jTXgnvrPzS3Yw8fcsg/AAAAP7cDAAAAAAAAAe8MAAB+AQAA3lo4nCBr6z+WYHV9VLnIPwAAAD/WAwAAAAAAAAHwDAAAfgEAAIrRjoiqZes/9gmH64kAyT8AAAA/1gMAAAAAAAAB8QwAAH4BAADqvjthvlrrP1SzmFm/R8k/AAAAP+UDAAAAAAAAAfIMAAB+AQAASqzoOdJP6z9W3OKbUaTJPwAAAD/lAwAAAAAAAAHzDAAAfgEAAKaZlRLmROs/yNrE7MT5yT8AAAA/9QMAAAAAAAAB9AwAAH4BAAD+1MAIK0LrP8QDDy9XVso/AAAAP/UDAAAAAAAAAfUMAAB+AQAAWsJt4T436z8SgZr84OvKPwAAAD8UBAAAAAAAAAH2DAAAfgEAAAo5xM3IMes/vn7t9Q1syz8AAAA/FAQAAAAAAAAB9wwAAH4BAAC6rxq6UizrP4LRENJ4+ss/AAAAPxQEAAAAAAAAAfgMAAB+AQAAuq8aulIs6z+kpPvZhnPMPwAAAD80BAAAAAAAAAH5DAAAfgEAAGJ078MNL+s/4My2xNL6zD8AAAA/NAQAAAAAAAAB+gwAAH4BAACy/ZjXgzTrP54f2qA9ic0/AAAAPzQEAAAAAAAAAfsMAAB+AQAAWsJt4T436z88yFy3LPvNPwAAAD9TBAAAAAAAAAH8DAAAfgEAAK5LF/W0POs/JpzWFoFJzj8AAAA/UwQAAAAAAAAB/QwAAH4BAABmJnGm3CbrP8IbD+vdXs4/AAAAP1MEAAAAAAAAAf4MAAB+AQAAZiZxptwm6z/CGw/r3V7OPwAAAD9iBAAAAAAAAAH/DAAAfgEAAGYmcabcJus/whsP691ezj8AAAA/YgQAAAAAAAABAA0AAH4BAABmJnGm3CbrP8IbD+vdXs4/AAAAP2IEAAAAAAAAAQENAAB+AQAAsvu//WwU7D9OLncgdl3KPwAAAD8AAAAAAAAAAAECDQAAfgEAALL7v/1sFOw/Ti53IHZdyj8AAAA/HwAAAAAAAAABAw0AAH4BAACy+7/9bBTsP04udyB2Xco/AAAAPx8AAAAAAAAAAQQNAAB+AQAAsvu//WwU7D9OLncgdl3KPwAAAD8fAAAAAAAAAAEFDQAAfgEAALL7v/1sFOw/Ti53IHZdyj8AAAA/PwAAAAAAAAABBg0AAH4BAACGHTTMxE3sP9wvlc8CCMo/AAAAPz8AAAAAAAAAAQcNAAB+AQAAzvRb/Wtb7D9QBS3e4wDKPwAAAD8/AAAAAAAAAAEIDQAAfgEAAG4HryRYZuw/ANo1lX4kyj8AAAA/TgAAAAAAAAABCQ0AAH4BAABqVS1CiW7sP4wEnoadK8o/AAAAP04AAAAAAAAAAQoNAAB+AQAAFhoCTERx7D9OLncgdl3KPwAAAD9tAAAAAAAAAAELDQAAfgEAAGKjq1+6duw/FFhQuk6Pyj8AAAA/bQAAAAAAAAABDA0AAH4BAAC63tZV/3PsP4hWMgvC5Mo/AAAAP20AAAAAAAAAAQ0NAAB+AQAAut7WVf9z7D/q/0N59yvLPwAAAD+NAAAAAAAAAAEODQAAfgEAALre1lX/c+w/6CiOu4mIyz8AAAA/jQAAAAAAAAABDw0AAH4BAAAWGgJMRHHsP1oncAz93cs/AAAAP40AAAAAAAAAARANAAB+AQAAbgevJFhm7D9spYoxzUjMPwAAAD+sAAAAAAAAAAERDQAAfgEAAM70W/1rW+w/CE4NSLy6zD8AAAA/rAAAAAAAAAABEg0AAH4BAADWpt3fOlPsP5Chv3ttHs0/AAAAP6wAAAAAAAAAARMNAAB+AQAAjs+1rpNF7D9kIGn4g17NPwAAAD+8AAAAAAAAAAEUDQAAfgEAAJKBN5FiPew/QJ8SdZqezT8AAAA/ywAAAAAAAAABFQ0AAH4BAADubuRpdjLsPwDJ6w5z0M0/AAAAP8sAAAAAAAAAARYNAAB+AQAAnuU6VgAt7D+ynfTFDfTNPwAAAD/bAAAAAAAAAAEXDQAAfgEAAE5ckUKKJ+w/mnFuJWJCzj8AAAA/2wAAAAAAAAABGA0AAH4BAABSDhMlWR/sP3LwF6J4gs4/AAAAP/oAAAAAAAAAARkNAAB+AQAAsvu//WwU7D9Kb8Eej8LOPwAAAD/6AAAAAAAAAAEaDQAAfgEAALatQeA7DOw/vm2jbwIYzz8AAAA/+gAAAAAAAAABGw0AAH4BAAC+X8PCCgTsP25CrCadO88/AAAAPxkBAAAAAAAAARwNAAB+AQAAvl/DwgoE7D8gF7XdN1/PPwAAAD8ZAQAAAAAAAAEdDQAAfgEAAL5fw8IKBOw/vJbtsZR0zz8AAAA/GQEAAAAAAAABHg0AAH4BAABmJJjMxQbsP8zrvZTSgs8/AAAAPzkBAAAAAAAAAR8NAAB+AQAAtq1B4DsM7D9YFiaG8YnPPwAAAD85AQAAAAAAAAEgDQAAfgEAALL7v/1sFOw/bGv2aC+Yzz8AAAA/OQEAAAAAAAABIQ0AAH4BAACy+7/9bBTsP2xr9mgvmM8/AAAAP0gBAAAAAAAAASINAAB+AQAAsvu//WwU7D9sa/ZoL5jPPwAAAD9IAQAAAAAAAAEjDQAAfgEAALL7v/1sFOw/bGv2aC+Yzz8AAAA/SAEAAAAAAAABJA0AAH4BAADO9Fv9a1vsP2xr9mgvmM8/AAAAP2cBAAAAAAAAASUNAAB+AQAAYqOrX7p27D+8lu2xlHTPPwAAAD9nAQAAAAAAAAEmDQAAfgEAAKrIUa6SjOw/qEEdz1Zmzz8AAAA/hwEAAAAAAAABJw0AAH4BAAA+d6EQ4afsP6hBHc9WZs8/AAAAP4cBAAAAAAAAASgNAAB+AQAAznNvkGDL7D8gF7XdN1/PPwAAAD+HAQAAAAAAAAEpDQAAfgEAALpd6ujz4+w/5BdENX40zz8AAAA/pgEAAAAAAAABKg0AAH4BAACu+eYjVvTsPyLuapulAs8/AAAAP6YBAAAAAAAAASsNAAB+AQAASlq4aHMH7T8mxSBZE6bOPwAAAD+mAQAAAAAAAAEsDQAAfgEAAEpauGhzB+0/JsUgWROmzj8AAAA/tgEAAAAAAAABLQ0AAH4BAABKWrhocwftPybFIFkTps4/AAAAP7YBAAAAAAAAAS4NAAB+AQAASlq4aHMH7T8mxSBZE6bOPwAAAD+2AQAAAAAAAAEvDQAAfgEAAFKLTd42b+0/AMnrDnPQzT8AAAA/AAAAAAAAAAABMA0AAH4BAABSi03eNm/tPwDJ6w5z0M0/AAAAPx8AAAAAAAAAATENAAB+AQAAUotN3jZv7T8AyesOc9DNPwAAAD8fAAAAAAAAAAEyDQAAfgEAANrVmXvnmu0/hEXohLaQzj8AAAA/HwAAAAAAAAABMw0AAH4BAAB+6Oyi06XtP0pvwR6Pws4/AAAAPy8AAAAAAAAAATQNAAB+AQAAFkm+5/C47T8OmZq4Z/TOPwAAAD8vAAAAAAAAAAE1DQAAfgEAALZbEQ/dw+0/NkM7fuMQzz8AAAA/TgAAAAAAAAABNg0AAH4BAACq9w1KP9TtP9LCc1JAJs8/AAAAP04AAAAAAAAAATcNAAB+AQAA9s41e+bh7T/4bBQYvELPPwAAAD9OAAAAAAAAAAE4DQAAfgEAAOpqMrZI8u0/bkKsJp07zz8AAAA/bQAAAAAAAAABOQ0AAH4BAADeBi/xqgLuP/hsFBi8Qs8/AAAAP20AAAAAAAAAAToNAAB+AQAA0qIrLA0T7j/4bBQYvELPPwAAAD9tAAAAAAAAAAE7DQAAfgEAABp6U120IO4/5BdENX40zz8AAAA/fQAAAAAAAAABPA0AAH4BAAAOFlCYFjHuP9LCc1JAJs8/AAAAP30AAAAAAAAAAT0NAAB+AQAAtiijvwI87j++baNvAhjPPwAAAD+cAAAAAAAAAAE+DQAAfgEAAPr/yvCpSe4/mMMCqob7zj8AAAA/nAAAAAAAAAABPw0AAH4BAABK1/IhUVfuP/pDytUp5s4/AAAAP6wAAAAAAAAAAUANAAB+AQAA6ulFST1i7j/CRFktcLvOPwAAAD+sAAAAAAAAAAFBDQAAfgEAAIr8mHApbe4/nJq4Z/Sezj8AAAA/uwAAAAAAAAABQg0AAH4BAACGSheOWnXuP0pGd9z8Zc4/AAAAP7sAAAAAAAAAAUMNAAB+AQAA0iE/vwGD7j/qnGVuxx7OPwAAAD/bAAAAAAAAAAFEDQAAfgEAACKr6NJ3iO4/jPNTAJLXzT8AAAA/2wAAAAAAAAABRQ0AAH4BAADOb73cMovuP0CfEnWans0/AAAAP9sAAAAAAAAAAUYNAAB+AQAAzm+93DKL7j94dTnbwWzNPwAAAD/6AAAAAAAAAAFHDQAAfgEAAM5vvdwyi+4/PnbIMghCzT8AAAA/+gAAAAAAAAABSA0AAH4BAAAiq+jSd4juP3xM75gvEM0/AAAAP/oAAAAAAAAAAUkNAAB+AQAAIqvo0neI7j+4Ihb/Vt7MPwAAAD/6AAAAAAAAAAFKDQAAfgEAANIhP78Bg+4/knh1OdvBzD8AAAA/GQEAAAAAAAABSw0AAH4BAAAyD+yXFXjuP0YkNK7jiMw/AAAAPxkBAAAAAAAAAUwNAAB+AQAA4jfEZm5q7j/0z/Ii7E/MPwAAAD8pAQAAAAAAAAFNDQAAfgEAAJZgnDXHXO4/HlFJptUPzD8AAAA/KQEAAAAAAAABTg0AAH4BAACeEh4YllTuP1oncAz93cs/AAAAP0gBAAAAAAAAAU8NAAB+AQAAqnYh3TNE7j+Y/ZZyJKzLPwAAAD9IAQAAAAAAAAFQDQAAfgEAALraJKLRM+4/NlSFBO9kyz8AAAA/SAEAAAAAAAABUQ0AAH4BAADGPihnbyPuP/pUFFw1Oss/AAAAP2cBAAAAAAAAAVINAAB+AQAAIizVP4MY7j+uANPQPQHLPwAAAD9nAQAAAAAAAAFTDQAAfgEAAIIZghiXDe4/dAFiKITWyj8AAAA/ZwEAAAAAAAABVA0AAH4BAADeBi/xqgLuP9iBKVQnwco/AAAAP3sBAAAAAAAAAVUNAAB+AQAA5riw03n67T88AvF/yqvKPwAAAD97AQAAAAAAAAFWDQAAfgEAAEKmXayN7+0/FFhQuk6Pyj8AAAA/ewEAAAAAAAABVw0AAH4BAACekwqFoeTtP2KDRwO0a8o/AAAAP4oBAAAAAAAAAVgNAAB+AQAA/oC3XbXZ7T882aY9OE/KPwAAAD+KAQAAAAAAAAFZDQAAfgEAALKpjywOzO0/sq4+TBlIyj8AAAA/qQEAAAAAAAABWg0AAH4BAABq0mf7Zr7tP7KuPkwZSMo/AAAAP6kBAAAAAAAAAVsNAAB+AQAAHvs/yr+w7T+eWW5p2znKPwAAAD+pAQAAAAAAAAFcDQAAfgEAACpfQ49doO0/ANo1lX4kyj8AAAA/yQEAAAAAAAABXQ0AAH4BAADihxtetpLtP/CEZbJAFso/AAAAP8kBAAAAAAAAAV4NAAB+AQAAPnXINsqH7T/whGWyQBbKPwAAAD/JAQAAAAAAAAFfDQAAfgEAAJpidQ/efO0/3C+VzwIIyj8AAAA/6AEAAAAAAAABYA0AAH4BAABSi03eNm/tP/CEZbJAFso/AAAAP+gBAAAAAAAAAWENAAB+AQAAWj3PwAVn7T8ULwZ4vDLKPwAAAD/oAQAAAAAAAAFiDQAAfgEAAAa0Ja2PYe0/KITWWvpAyj8AAAA/BwIAAAAAAAABYw0AAH4BAAAKZqePXlntP2KDRwO0a8o/AAAAPwcCAAAAAAAAAWQNAAB+AQAAsip8mRlc7T8CA4DXEIHKPwAAAD8HAgAAAAAAAAFlDQAAfgEAAApmp49eWe0/xCxZcemyyj8AAAA/FwIAAAAAAAABZg0AAH4BAABi71Cj1F7tPzgrO8JcCMs/AAAAPxcCAAAAAAAAAWcNAAB+AQAArnj6tkpk7T+qKR0T0F3LPwAAAD82AgAAAAAAAAFoDQAAfgEAAFo9z8AFZ+0/qlJnVWK6yz8AAAA/NgIAAAAAAAABaQ0AAH4BAACuePq2SmTtP5Ym4bS2CMw/AAAAPzYCAAAAAAAAAWoNAAB+AQAABrQlrY9h7T8wz2PLpXrMPwAAAD9VAgAAAAAAAAFrDQAAfgEAAAa0Ja2PYe0/pM1FHBnQzD8AAAA/VQIAAAAAAAABbA0AAH4BAAAGtCWtj2HtP6D2j16rLM0/AAAAP1UCAAAAAAAAAW0NAAB+AQAABrQlrY9h7T8CoKHM4HPNPwAAAD91AgAAAAAAAAFuDQAAfgEAAAa0Ja2PYe0/ZEmzOha7zT8AAAA/dQIAAAAAAAABbw0AAH4BAACmxnjUe2ztP2Jy/XyoF84/AAAAP3UCAAAAAAAAAXANAAB+AQAAohT38ax07T828ab5vlfOPwAAAD+EAgAAAAAAAAFxDQAAfgEAAErZy/tnd+0/XptHvzp0zj8AAAA/hAIAAAAAAAABcg0AAH4BAAA+dcg2yoftP17EkQHN0M4/AAAAP6MCAAAAAAAAAXMNAAB+AQAAgppuhaKd7T9exJEBzdDOPwAAAD+jAgAAAAAAAAF0DQAAfgEAAIKaboWine0/XsSRAc3Qzj8AAAA/owIAAAAAAAABdQ0AAH4BAACCmm6Fop3tP17EkQHN0M4/AAAAP6MCAAAAAAAAAXYNAAB+AQAAgppuhaKd7T9exJEBzdDOPwAAAD/DAgAAAAAAAAF3DQAAfgEAAL4Jr/IM9eU/+PGGLwP4xD8AAAA/AAAAAAAAAAABeA0AAH4BAACKSAxp0s7lPyQhSS7I/sM/AAAAPyAAAAAAAAAAAXkNAAB+AQAAikgMadLO5T8kIUkuyP7DPwAAAD8gAAAAAAAAAAF6DQAAfgEAAIpIDGnSzuU/JCFJLsj+wz8AAAA/LwAAAAAAAAABew0AAH4BAACKSAxp0s7lPyQhSS7I/sM/AAAAPy8AAAAAAAAAAXwNAAB+AQAAikgMadLO5T8kIUkuyP7DPwAAAD8vAAAAAAAAAAF9DQAAfgEAAIpIDGnSzuU/JCFJLsj+wz8AAAA/LwAAAAAAAAABfg0AAH4BAACKSAxp0s7lPyQhSS7I/sM/AAAAP04AAAAAAAAAAX8NAAB+AQAAikgMadLO5T8kIUkuyP7DPwAAAD9OAAAAAAAAAAGADQAAfgEAAFa4/lRbEOY/eiP2NJt+wz8AAAA/XgAAAAAAAAABgQ0AAH4BAACSKyPBZC7mP8pO7X0AW8M/AAAAP30AAAAAAAAAAYINAAB+AQAAyuzFSp9U5j8sz7Spo0XDPwAAAD99AAAAAAAAAAGDDQAAfgEAAFrpk8oeeOY/2npzHqwMwz8AAAA/fQAAAAAAAAABhA0AAH4BAACSqjZUWZ7mP3rRYbB2xcI/AAAAP40AAAAAAAAAAYUNAAB+AQAAGvWC8QnK5j9sU0eLplrCPwAAAD+dAAAAAAAAAAGGDQAAfgEAAKY/z4669eY/bCr9SBT+wT8AAAA/nQAAAAAAAAABhw0AAH4BAAAqihssayHnP9KBejIljME/AAAAP6wAAAAAAAAAAYgNAAB+AQAABl4R3ZFS5z802fcbNhrBPwAAAD+sAAAAAAAAAAGJDQAAfgEAAD4ftGbMeOc/iNukIgmawD8AAAA/ywAAAAAAAAABig0AAH4BAAAiV63ckJnnP9zdUSncGcA/AAAAP8sAAAAAAAAAAYsNAAB+AQAACo+mUlW65z+Qv24IGF6/PwAAAD/bAAAAAAAAAAGMDQAAfgEAAOoUHuZK4+c/qMKqZjGzvj8AAAA/2wAAAAAAAAABjQ0AAH4BAADOmpV5QAzoP+hvh4rGJL4/AAAAP+sAAAAAAAAAAY4NAAB+AQAApm6LKmc96D9cHNVWFcG9PwAAAD/rAAAAAAAAAAGPDQAAfgEAAC6518cXaeg/wHNSQCZPvT8AAAA/CgEAAAAAAAABkA0AAH4BAAAKjc14PproPyjLzyk33bw/AAAAPwoBAAAAAAAAAZENAAB+AQAA6hJFDDTD6D9seKxNzE68PwAAAD8KAQAAAAAAAAGSDQAAfgEAAMqYvJ8p7Og/yM8pN93cuz8AAAA/KQEAAAAAAAABkw0AAH4BAAAGDOELMwrpP0R8dwMsebs/AAAAPykBAAAAAAAAAZQNAAB+AQAApmyyUFAd6T901INEg9y6PwAAAD8pAQAAAAAAAAGVDQAAfgEAAJJWLanjNek/nCyQhdo/uj8AAAA/SAEAAAAAAAABlg0AAH4BAACSVi2p4zXpP5wskIXaP7o/AAAAP0gBAAAAAAAAAZcNAAB+AQAAklYtqeM16T+cLJCF2j+6PwAAAD9IAQAAAAAAAAGYDQAAfgEAAJJWLanjNek/nCyQhdo/uj8AAAA/SAEAAAAAAAABmQ0AAH4BAAASbDIdo7nqPxh2/0b5zrw/AAAAPwAAAAAAAAAAAZoNAAB+AQAAEmwyHaO56j8Ydv9G+c68PwAAAD8PAAAAAAAAAAGbDQAAfgEAABJsMh2jueo/GHb/RvnOvD8AAAA/DwAAAAAAAAABnA0AAH4BAAASbDIdo7nqPxh2/0b5zrw/AAAAPx8AAAAAAAAAAZ0NAAB+AQAAEmwyHaO56j8Ydv9G+c68PwAAAD8fAAAAAAAAAAGeDQAAfgEAABJsMh2jueo/GHb/RvnOvD8AAAA/HwAAAAAAAAABnw0AAH4BAAASbDIdo7nqPxh2/0b5zrw/AAAAPx8AAAAAAAAAAaANAAB+AQAAEmwyHaO56j8Ydv9G+c68PwAAAD8+AAAAAAAAAAGhDQAAfgEAAEZ7U8QO6Oo/XBzVVhXBvT8AAAA/TgAAAAAAAAABog0AAH4BAADaKaMmXQPrP9Aat6eIFr4/AAAAP04AAAAAAAAAAaMNAAB+AQAADutFsJcp6z9gbmnbOXq+PwAAAD9tAAAAAAAAAAGkDQAAfgEAAEqs6DnST+s/RGstfSAlvz8AAAA/bQAAAAAAAAABpQ0AAH4BAAB2uwnhPX7rPxQTITzJwb8/AAAAP30AAAAAAAAAAaYNAAB+AQAAAgZWfu6p6z/uMiIMGijAPwAAAD+MAAAAAAAAAAGnDQAAfgEAADYVdyVa2Os/EgYNFCihwD8AAAA/jAAAAAAAAAABqA0AAH4BAAAWm+64TwHsP6yujyoXE8E/AAAAP4wAAAAAAAAAAakNAAB+AQAARqoPYLsv7D/k1koVY5rBPwAAAD+sAAAAAAAAAAGqDQAAfgEAANam3d86U+w/ktSdDpAawj8AAAA/rAAAAAAAAAABqw0AAH4BAABio6tfunbsP7iniBaek8I/AAAAP6wAAAAAAAAAAawNAAB+AQAAUo0muE2P7D+20NJYMPDCPwAAAD+/AAAAAAAAAAGtDQAAfgEAAIpOyUGItew/Zs4lUl1wwz8AAAA/vwAAAAAAAAABrg0AAH4BAAC+D2zLwtvsP+wh2IUO1MM/AAAAP94AAAAAAAAAAa8NAAB+AQAA9h6Nci4K7T/oSiLIoDDEPwAAAD/eAAAAAAAAAAGwDQAAfgEAANKkBAYkM+0/TPQzNtZ3xD8AAAA/7gAAAAAAAAABsQ0AAH4BAAAKZqePXlntP5hIdcHNsMQ/AAAAP+4AAAAAAAAAAbINAAB+AQAAohT38ax07T9cck5bpuLEPwAAAD/+AAAAAAAAAAGzDQAAfgEAAI7+cUpAje0/XHJOW6bixD8AAAA//gAAAAAAAAABtA0AAH4BAAB2NmvABK7tP6ydRaQLv8Q/AAAAPx0BAAAAAAAAAbUNAAB+AQAAdjZrwASu7T+snUWkC7/EPwAAAD8dAQAAAAAAAAG2DQAAfgEAAHY2a8AEru0/rJ1FpAu/xD8AAAA/HQEAAAAAAAABtw0AAH4BAAB2NmvABK7tP6ydRaQLv8Q/AAAAPy0BAAAAAAAAAbgNAAB+AQAA/lWtdTbS6j8QK3LWTZW6PwAAAD8AAAAAAAAAAAG5DQAAfgEAAP5VrXU20uo/ECty1k2Vuj8AAAA/EAAAAAAAAAABug0AAH4BAAD+Va11NtLqPxArctZNlbo/AAAAPxAAAAAAAAAAAbsNAAB+AQAA/lWtdTbS6j8QK3LWTZW6PwAAAD8gAAAAAAAAAAG8DQAAfgEAAP5VrXU20uo/ECty1k2Vuj8AAAA/IAAAAAAAAAABvQ0AAH4BAACCb2SdI5bqP/B5yvxY+bs/AAAAPz8AAAAAAAAAAb4NAAB+AQAAPkq+TkuA6j9EzguIUDK8PwAAAD8/AAAAAAAAAAG/DQAAfgEAAKabbuz8ZOo/zCG+uwGWvD8AAAA/TgAAAAAAAAABwA0AAH4BAAAS7R6KrknqP/DLXoF9srw/AAAAP04AAAAAAAAAAcENAAB+AQAA1nn6HaUr6j8oy88pN928PwAAAD9eAAAAAAAAAAHCDQAAfgEAAJYG1rGbDeo/UHVw77L5vD8AAAA/XgAAAAAAAAABww0AAH4BAAAGCggyHOrpP4h04ZdsJL0/AAAAP24AAAAAAAAAAcQNAAB+AQAAdg06spzG6T9QdXDvsvm8PwAAAD99AAAAAAAAAAHFDQAAfgEAAOoQbDIdo+k/KMvPKTfdvD8AAAA/fQAAAAAAAAABxg0AAH4BAABSYhzQzofpP/DLXoF9srw/AAAAP40AAAAAAAAAAccNAAB+AQAAxmVOUE9k6T+QIk0TSGu8PwAAAD+NAAAAAAAAAAHIDQAAfgEAAIbyKeRFRuk/RM4LiFAyvD8AAAA/rAAAAAAAAAAByQ0AAH4BAAD29VtkxiLpP3x76Kvlo7s/AAAAP6wAAAAAAAAAAcoNAAB+AQAAuoI3+LwE6T/QfZWyuCO7PwAAAD+8AAAAAAAAAAHLDQAAfgEAAMqYvJ8p7Og/NNUSnMmxuj8AAAA/vAAAAAAAAAABzA0AAH4BAADerkFHltPoP3iC779eI7o/AAAAP8sAAAAAAAAAAc0NAAB+AQAARgDy5Ee46D/U2Wypb7G5PwAAAD/LAAAAAAAAAAHODQAAfgEAAALbS5Zvoug/LNwZsEIxuT8AAAA/6wAAAAAAAAABzw0AAH4BAAAao1Igq4HoPzCKhSseeLg/AAAAP+sAAAAAAAAAAdANAAB+AQAANmtZquZg6D8IjlDhfaK3PwAAAD/rAAAAAAAAAAHRDQAAfgEAAPr3ND7dQug/SDstBRMUtz8AAAA/CgEAAAAAAAAB0g0AAH4BAAASwDvIGCLoPzyUyJ2wTLY/AAAAPwoBAAAAAAAAAdMNAAB+AQAA0kwXXA8E6D9k7NTeB7C1PwAAAD8KAQAAAAAAAAHUDQAAfgEAAJIncQ037uc/bJpAWuP2tD8AAAA/GgEAAAAAAAAB1Q0AAH4BAAD2eCGr6NLnPzhJOy0FE7Q/AAAAPxoBAAAAAAAAAdYNAAB+AQAAslN7XBC95z9MTHeLHmizPwAAAD85AQAAAAAAAAHXDQAAfgEAAHIu1Q04p+c/KFBCQX6Ssj8AAAA/OQEAAAAAAAAB2A0AAH4BAAAiV63ckJnnP2z9HmUTBLI/AAAAP0gBAAAAAAAAAdkNAAB+AQAA2n+Fq+mL5z+QVSumamexPwAAAD9IAQAAAAAAAAHaDQAAfgEAAJKoXXpCfuc/hK7GPgigsD8AAAA/WAEAAAAAAAAB2w0AAH4BAACWWt9cEXbnP/AOxK5Lsa8/AAAAP1gBAAAAAAAAAdwNAAB+AQAA7pUKU1Zz5z8QFTxrfluuPwAAAD93AQAAAAAAAAHdDQAAfgEAAO6VClNWc+c/mG/1sqg+rT8AAAA/dwEAAAAAAAAB3g0AAH4BAADulQpTVnPnP/AfDjVXBaw/AAAAP3cBAAAAAAAAAd8NAAB+AQAAPh+0Zsx45z8YJobxia+qPwAAAD+XAQAAAAAAAAHgDQAAfgEAAIr225dzhuc/+Ne8IsUgqT8AAAA/lwEAAAAAAAAB4Q0AAH4BAAAiV63ckJnnP0jhcD0RIKc/AAAAP5cBAAAAAAAAAeINAAB+AQAAymkABH2k5z/46Aap0HSlPwAAAD+2AQAAAAAAAAHjDQAAfgEAALoF/T7ftOc/MO9+ZQMfpD8AAAA/tgEAAAAAAAAB5A0AAH4BAABeGFBmy7/nP9jz2HKpHqM/AAAAP7YBAAAAAAAAAeUNAAB+AQAA9nghq+jS5z9w+DKATx6iPwAAAD/FAQAAAAAAAAHmDQAAfgEAAOZinAN86+c/yKhLAv7koD8AAAA/xQEAAAAAAAAB5w0AAH4BAAB2X2qD+w7oP0CyyAhZV58/AAAAP+QBAAAAAAAAAegNAAB+AQAABlw4A3sy6D8wZzuYrR2dPwAAAD/kAQAAAAAAAAHpDQAAfgEAADod24y1WOg/QB/qhRs5mj8AAAA/5AEAAAAAAAAB6g0AAH4BAAAao1Igq4HoP/B/G4p4xpc/AAAAPwMCAAAAAAAAAesNAAB+AQAArp8goCql6D9gjAsD3hqVPwAAAD8DAgAAAAAAAAHsDQAAfgEAAJLXGRbvxeg/kJW/HSoakz8AAAA/AwIAAAAAAAAB7Q0AAH4BAAAi1OeVbunoPyDztMNtUpE/AAAAPyICAAAAAAAAAe4NAAB+AQAABgzhCzMK6T8gStfpUYePPwAAAD8iAgAAAAAAAAHvDQAAfgEAAJ66MG6BJek/YAXCNdn3iz8AAAA/IgIAAAAAAAAB8A0AAH4BAACG8inkRUbpP4ARsq4+TIk/AAAAPzICAAAAAAAAAfENAAB+AQAAaiojWgpn6T9gdR8RtS6GPwAAAD8yAgAAAAAAAAHyDQAAfgEAAPom8dmJiuk/4IeHRk0tgj8AAAA/UQIAAAAAAAAB8w0AAH4BAACCcT13OrbpP4DX6VGHH34/AAAAP1ECAAAAAAAAAfQNAAB+AQAAvjLgAHXc6T8An8QWdOR3PwAAAD9RAgAAAAAAAAH1DQAAfgEAAJ64V5RqBeo/QFqvYvtUdD8AAAA/cAIAAAAAAAAB9g0AAH4BAACC8FAKLybqPyBmn9tgqXE/AAAAP3ACAAAAAAAAAfcNAAB+AQAAaihKgPNG6j/AhykDScNvPwAAAD9wAgAAAAAAAAH4DQAAfgEAAEquwRPpb+o/AP7+mlekaD8AAAA/kAIAAAAAAAAB+Q0AAH4BAAAmgrfED6HqP0C56ebeFGU/AAAAP5ACAAAAAAAAAfoNAAB+AQAA/lWtdTbS6j+AW/RAm9xmPwAAAD+QAgAAAAAAAAH7DQAAfgEAADJlzhyiAOs/AP7+mlekaD8AAAA/rwIAAAAAAAAB/A0AAH4BAAAO60WwlynrPyAVmq6CxXA/AAAAP68CAAAAAAAAAf0NAAB+AQAA8nC9Q41S6z/gt6QIP41yPwAAAD+vAgAAAAAAAAH+DQAAfgEAANL2NNeCe+s/4E2/6ZUAdz8AAAA/vgIAAAAAAAAB/w0AAH4BAABaQYF0M6frP8Dj2crsc3s/AAAAP74CAAAAAAAAAQAOAAB+AQAA4ovNEeTS6z+A1+lRhx9+PwAAAD/eAgAAAAAAAAEBDgAAfgEAAGrWGa+U/us/4IeHRk0tgj8AAAA/3gIAAAAAAAABAg4AAH4BAABOXJFCiifsP+AdoiekoIY/AAAAP94CAAAAAAAAAQMOAAB+AQAALuII1n9Q7D/AXD8f6oWLPwAAAD/9AgAAAAAAAAEEDgAAfgEAABYaAkxEcew/wPJZAEH5jz8AAAA//QIAAAAAAAABBQ4AAH4BAACiFtDLw5TsP8CbN9pcxJE/AAAAP/0CAAAAAAAAAQYOAAB+AQAA4on0N82y7D/g6QCpIVOTPwAAAD8cAwAAAAAAAAEHDgAAfgEAAM5zb5Bgy+w/sOOI7O6olD8AAAA/HAMAAAAAAAABCA4AAH4BAABmIr/yrubsP3Da1NGiqZY/AAAAPxwDAAAAAAAAAQkOAAB+AQAApkdlQYf87D+AJWJCTuOYPwAAAD8sAwAAAAAAAAEKDgAAfgEAAO5sC5BfEu0/wMQwPvFVmz8AAAA/LAMAAAAAAAABCw4AAH4BAADeVobo8irtP4C4QMWLAZ4/AAAAP0sDAAAAAAAAAQwOAAB+AQAAcgXWSkFG7T8wAMnrDnOgPwAAAD9LAwAAAAAAAAENDgAAfgEAAApmp49eWe0/kKLTRcs6oj8AAAA/SwMAAAAAAAABDg4AAH4BAABaPc/ABWftP3CcW4mYkKM/AAAAP2oDAAAAAAAAAQ8OAAB+AQAA+k8i6PFx7T9gQISS4QKlPwAAAD9qAwAAAAAAAAEQDgAAfgEAAJpidQ/efO0/MDoM1q5Ypj8AAAA/agMAAAAAAAABEQ4AAH4BAACWsPMsD4XtPwg0lBl8rqc/AAAAP4oDAAAAAAAAARIOAAB+AQAANsNGVPuP7T9ILP6tvFmpPwAAAD+KAwAAAAAAAAETDgAAfgEAAIpM8Gdxle0/GCaG8Ymvqj8AAAA/igMAAAAAAAABFA4AAH4BAAAyEcVxLJjtP/AfDjVXBaw/AAAAP5kDAAAAAAAAARUOAAB+AQAA1iMYmRij7T/AGZZ4JFutPwAAAD+ZAwAAAAAAAAEWDgAAfgEAAIKaboWine0/0GdfR+nprj8AAAA/uAMAAAAAAAABFw4AAH4BAACCmm6Fop3tP+wFRCgZLrA/AAAAP7gDAAAAAAAAARgOAAB+AQAAikzwZ3GV7T8cV0lV9xGxPwAAAD/IAwAAAAAAAAEZDgAAfgEAAOKHG162ku0/MP6tvFnZsT8AAAA/yAMAAAAAAAABGg4AAH4BAAA+dcg2yoftPyhQQkF+krI/AAAAP9gDAAAAAAAAARsOAAB+AQAAQidKGZl/7T/E+MRXbQSzPwAAAD/YAwAAAAAAAAEcDgAAfgEAAErZy/tnd+0/lKC4Fhahsz8AAAA/9gMAAAAAAAABHQ4AAH4BAABaPc/ABWftP3BIrNW+PbQ/AAAAP/YDAAAAAAAAAR4OAAB+AQAAZqHShaNW7T8cRv/O6720PwAAAD/2AwAAAAAAAAEfDgAAfgEAAHIF1kpBRu0/3Jgiq1ZMtT8AAAA/FQQAAAAAAAABIA4AAH4BAAB+adkP3zXtP2Ts1N4HsLU/AAAAPxUEAAAAAAAAASEOAAB+AQAAMpKx3jco7T/MleZMPfe1PwAAAD8VBAAAAAAAAAEiDgAAfgEAAJJ/XrdLHe0/UOmYgO5atj8AAAA/JQQAAAAAAAABIw4AAH4BAACileNeuATtP/zm63kb27Y/AAAAPyUEAAAAAAAAASQOAAB+AQAAVr67LRH37D/4OID+P5S3PwAAAD9EBAAAAAAAAAElDgAAfgEAALpd6ujz4+w/wIuj2qoiuD8AAAA/RAQAAAAAAAABJg4AAH4BAAB6OESaG87sPwjg5GWiW7g/AAAAP0QEAAAAAAAAAScOAAB+AQAA2tdyVf667D9YNCbxmZS4PwAAAD9jBAAAAAAAAAEoDgAAfgEAAJayzAYmpew/8NyoB4kGuT8AAAA/YwQAAAAAAAABKQ4AAH4BAACqyFGukozsP4yFKx54eLk/AAAAP2MEAAAAAAAAASoOAAB+AQAAFhoCTERx7D9Ag34Xpfi5PwAAAD+DBAAAAAAAAAErDgAAfgEAACJ+BRHiYOw/2CsBLpRquj8AAAA/gwQAAAAAAAABLA4AAH4BAADaWF/CCUvsPzTVEpzJsbo/AAAAP4MEAAAAAAAAAS0OAAB+AQAA6rxih6c67D+EKVQnweq6PwAAAD+SBAAAAAAAAAEuDgAAfgEAAKaXvDjPJOw/0H2Vsrgjuz8AAAA/kgQAAAAAAAABLw4AAH4BAABmJJjMxQbsP2gmGMmnlbs/AAAAP7EEAAAAAAAAATAOAAB+AQAAMmP1Qovg6z/gJPoZG+u7PwAAAD+xBAAAAAAAAAExDgAAfgEAAKYYqaXatOs/bHisTcxOvD8AAAA/wQQAAAAAAAABMg4AAH4BAAByCYj+bobrPyjLzyk33bw/AAAAP8EEAAAAAAAAATMOAAB+AQAA6r47Yb5a6z/Ac1JAJk+9PwAAAD/RBAAAAAAAAAE0DgAAfgEAAGJ078MNL+s/EMiTyx2IvT8AAAA/0QQAAAAAAAABNQ4AAH4BAACKUnv1tfXqP0jHBHTXsr0/AAAAP/AEAAAAAAAAATYOAAB+AQAAEmwyHaO56j+YG0b/zuu9PwAAAD/wBAAAAAAAAAE3DgAAfgEAAJo3aydfdeo/vMXmxEoIvj8AAAA/8AQAAAAAAAABOA4AAH4BAACC8FAKLybqP5gbRv/O670/AAAAPwAFAAAAAAAAATkOAAB+AQAAfr+7lGu+6T9IxwR017K9PwAAAD8ABQAAAAAAAAE6DgAAfgEAAHaOJh+oVuk/wHNSQCZPvT8AAAA/HwUAAAAAAAABOw4AAH4BAAB2jiYfqFbpP8BzUkAmT70/AAAAPx8FAAAAAAAAATwOAAB+AQAAdo4mH6hW6T/Ac1JAJk+9PwAAAD8uBQAAAAAAAAE9DgAAfgEAAHaOJh+oVuk/wHNSQCZPvT8AAAA/LgUAAAAAAAABPg4AAH4BAAAGDOELMwrpPyA30HeVA6c/AAAAPwAAAAAAAAAAAT8OAAB+AQAABgzhCzMK6T8gN9B3lQOnPwAAAD8QAAAAAAAAAAFADgAAfgEAAAYM4QszCuk/IDfQd5UDpz8AAAA/EAAAAAAAAAABQQ4AAH4BAAAGDOELMwrpPyA30HeVA6c/AAAAPy8AAAAAAAAAAUIOAAB+AQAABgzhCzMK6T8gN9B3lQOnPwAAAD8vAAAAAAAAAAFDDgAAfgEAAAYM4QszCuk/IDfQd5UDpz8AAAA/LwAAAAAAAAABRA4AAH4BAAAGDOELMwrpPyA30HeVA6c/AAAAPy8AAAAAAAAAAUUOAAB+AQAABgzhCzMK6T8gN9B3lQOnPwAAAD8vAAAAAAAAAAFGDgAAfgEAAAYM4QszCuk/IDfQd5UDpz8AAAA/LwAAAAAAAAABRw4AAH4BAAAGDOELMwrpPyA30HeVA6c/AAAAP04AAAAAAAAAAUgOAAB+AQAABgzhCzMK6T8gN9B3lQOnPwAAAD9OAAAAAAAAAAFJDgAAfgEAAAYM4QszCuk/IDfQd5UDpz8AAAA/TgAAAAAAAAABSg4AAH4BAAAGDOELMwrpPyA30HeVA6c/AAAAP04AAAAAAAAAAUsOAAB+AQAA4t/WvFk76T/AzggIeSGrPwAAAD99AAAAAAAAAAFMDgAAfgEAAC63/u0ASek/CG7XAxyUrT8AAAA/jQAAAAAAAAABTQ4AAH4BAADSyVEV7VPpP7AG039fA7A/AAAAP40AAAAAAAAAAU4OAAB+AQAAxmVOUE9k6T98AFvDLFmxPwAAAD+sAAAAAAAAAAFPDgAAfgEAAA49doH2cek/YE+z6Te9sj8AAAA/vAAAAAAAAAABUA4AAH4BAABaFJ6ynX/pPyD0akrHBLQ/AAAAP7wAAAAAAAAAAVEOAAB+AQAA+ibx2YmK6T80m8+xKcy0PwAAAD+8AAAAAAAAAAFSDgAAfgEAAPZ0b/e6kuk/3Jgiq1ZMtT8AAAA/ywAAAAAAAAABUw4AAH4BAACWh8Iep53pP3hBpcFFvrU/AAAAP8sAAAAAAAAAAVQOAAB+AQAAlofCHqed6T/c6rYvewW2PwAAAD/rAAAAAAAAAAFVDgAAfgEAAKbrxeNEjek/3Oq2L3sFtj8AAAA/6wAAAAAAAAABVg4AAH4BAACm68XjRI3pP9zqti97BbY/AAAAP+sAAAAAAAAAAVcOAAB+AQAApuvF40SN6T/c6rYvewW2PwAAAD/rAAAAAAAAAAFYDgAAfgEAAKbrxeNEjek/3Oq2L3sFtj8AAAA/6wAAAAAAAAABWQ4AAH4BAAAy5rqJrZDqP5A1ssgIWac/AAAAPwAAAAAAAAAAAVoOAAB+AQAAMua6ia2Q6j+QNbLICFmnPwAAAD8fAAAAAAAAAAFbDgAAfgEAADLmuomtkOo/kDWyyAhZpz8AAAA/HwAAAAAAAAABXA4AAH4BAAAy5rqJrZDqP5A1ssgIWac/AAAAPx8AAAAAAAAAAV0OAAB+AQAAMua6ia2Q6j+QNbLICFmnPwAAAD8vAAAAAAAAAAFeDgAAfgEAADLmuomtkOo/kDWyyAhZpz8AAAA/LwAAAAAAAAABXw4AAH4BAAC6sfOTaUzqP/jXvCLFIKk/AAAAP04AAAAAAAAAAWAOAAB+AQAAzsd4O9Yz6j+4KuD+L6+pPwAAAD9OAAAAAAAAAAFhDgAAfgEAAOLd/eJCG+o/yNFEZpJ2qj8AAAA/TgAAAAAAAAABYg4AAH4BAADuQQGo4ArqP+B4qc30Pas/AAAAP20AAAAAAAAAAWMOAAB+AQAASi+ugPT/6T8Qyq760iGsPwAAAD9tAAAAAAAAAAFkDgAAfgEAAPqlBG1++uk/mG/1sqg+rT8AAAA/bQAAAAAAAAABZQ4AAH4BAAD6pQRtfvrpP1hmQZhcP68/AAAAP40AAAAAAAAAAWYOAAB+AQAAomrZdjn96T84WoWzEGewPwAAAD+NAAAAAAAAAAFnDgAAfgEAAPbzgoqvAuo/fABbwyxZsT8AAAA/nAAAAAAAAAABaA4AAH4BAADuQQGo4ArqP4BS70dRErI/AAAAP5wAAAAAAAAAAWkOAAB+AQAA7kEBqOAK6j94pIPMdcuyPwAAAD+sAAAAAAAAAAFqDgAAfgEAAI5UVM/MFeo/dPYXUZqEsz8AAAA/rAAAAAAAAAABaw4AAH4BAACC8FAKLybqPxCfmmeJ9rM/AAAAP7sAAAAAAAAAAWwOAAB+AQAAdoxNRZE26j+Y8kybOlq0PwAAAD+7AAAAAAAAAAFtDgAAfgEAAMJjdXY4ROo/9JteCXChtD8AAAA/2wAAAAAAAAABbg4AAH4BAABaxEa7VVfqPzSbz7EpzLQ/AAAAP9sAAAAAAAAAAW8OAAB+AQAA9nKWHaRy6j+MROEfXxO1PwAAAD/bAAAAAAAAAAFwDgAAfgEAAOJcEXY3i+o/pJmxAp0htT8AAAA/+gAAAAAAAAABcQ4AAH4BAAB6veK6VJ7qP6SZsQKdIbU/AAAAP/oAAAAAAAAAAXIOAAB+AQAAHtA14kCp6j+MROEfXxO1PwAAAD/6AAAAAAAAAAFzDgAAfgEAABoetP9xseo/fO8QPSEFtT8AAAA/GQEAAAAAAAABdA4AAH4BAAC6MAcnXrzqP2yaQFrj9rQ/AAAAPxkBAAAAAAAAAXUOAAB+AQAAsn6FRI/E6j80m8+xKcy0PwAAAD8ZAQAAAAAAAAF2DgAAfgEAAFaR2Gt7z+o/0PG9Q/SEtD8AAAA/KQEAAAAAAAABdw4AAH4BAAD6oyuTZ9rqP4SdfLj8S7Q/AAAAPykBAAAAAAAAAXgOAAB+AQAAmrZ+ulPl6j8ASsqES+izPwAAAD9HAQAAAAAAAAF5DgAAfgEAAJIE/deE7eo/rPWI+VOvsz8AAAA/RwEAAAAAAAABeg4AAH4BAAAyZc4cogDrPySi1sWiS7M/AAAAP0cBAAAAAAAAAXsOAAB+AQAALrNMOtMI6z+I+VOvs9myPwAAAD9mAQAAAAAAAAF8DgAAfgEAAM7Fn2G/E+s/8FDRmMRnsj8AAAA/ZgEAAAAAAAABfQ4AAH4BAAAaT0l1NRnrP0RTfp+X57E/AAAAP2YBAAAAAAAAAX4OAAB+AQAAGk9JdTUZ6z+4/8tr5oOxPwAAAD+GAQAAAAAAAAF/DgAAfgEAACIBy1cEEes/+Kyoj3v1sD8AAAA/hgEAAAAAAAABgA4AAH4BAAAus0w60wjrP1wEJnmMg7A/AAAAP4YBAAAAAAAAAYEOAAB+AQAAMmXOHKIA6z9AYwU6Q+qvPwAAAD+VAQAAAAAAAAGCDgAAfgEAADoXUP9w+Oo/+BEADWUGrz8AAAA/lQEAAAAAAAABgw4AAH4BAACSBP3XhO3qPxAVPGt+W64/AAAAP7QBAAAAAAAAAYQOAAB+AQAA8vGpsJji6j/gwzY+oHetPwAAAD+0AQAAAAAAAAGFDgAAfgEAAFaR2Gt7z+o/+MZynLnMrD8AAAA/tAEAAAAAAAABhg4AAH4BAABi9dswGb/qP2Ae8IXKWqw/AAAAP9QBAAAAAAAAAYcOAAB+AQAAwuKICS206j94ISzk46+rPwAAAD/UAQAAAAAAAAGIDgAAfgEAAB7QNeJAqeo/CCNKk3Baqz8AAAA/1AEAAAAAAAABiQ4AAH4BAADS+A2xmZvqP8DOCAh5Ias/AAAAP/MBAAAAAAAAAYoOAAB+AQAAhiHmf/KN6j840Ca3BcyqPwAAAD/zAQAAAAAAAAGLDgAAfgEAAJKF6USQfeo/yNFEZpJ2qj8AAAA/8wEAAAAAAAABjA4AAH4BAADuwBQ71XrqP8jRRGaSdqo/AAAAPwMCAAAAAAAAAY0OAAB+AQAAmjdrJ1916j+4KuD+L6+pPwAAAD8DAgAAAAAAAAGODgAAfgEAAEquwRPpb+o/IIJd6EA9qT8AAAA/IgIAAAAAAAABjw4AAH4BAABKrsET6W/qPyCCXehAPak/AAAAPyICAAAAAAAAAZAOAAB+AQAASq7BE+lv6j8ggl3oQD2pPwAAAD8iAgAAAAAAAAGRDgAAfgEAAEquwRPpb+o/IIJd6EA9qT8AAAA/IgIAAAAAAAABkg4AAH4BAADqPU/0ssrrP0jhcD0RIKc/AAAAPwAAAAAAAAAAAZMOAAB+AQAA6j1P9LLK6z9I4XA9ESCnPwAAAD8PAAAAAAAAAAGUDgAAfgEAAOo9T/Syyus/SOFwPREgpz8AAAA/DwAAAAAAAAABlQ4AAH4BAABmpYQ50ZbrP4jZ2tFRy6g/AAAAPx8AAAAAAAAAAZYOAAB+AQAAcgmI/m6G6z+4KuD+L6+pPwAAAD8fAAAAAAAAAAGXDgAAfgEAANL2NNeCe+s/GCaG8Ymvqj8AAAA/PAAAAAAAAAABmA4AAH4BAAAy5OGvlnDrP1h3ix5ok6s/AAAAPzwAAAAAAAAAAZkOAAB+AQAA3lo4nCBr6z+Yb/WyqD6tPwAAAD88AAAAAAAAAAGaDgAAfgEAAN5aOJwga+s/EBU8a35brj8AAAA/TAAAAAAAAAABmw4AAH4BAACCHw2m223rPxi5ZHTHza8/AAAAP0wAAAAAAAAAAZwOAAB+AQAAfm2Lwwx26z+sWGcEhLywPwAAAD9rAAAAAAAAAAGdDgAAfgEAANL2NNeCe+s/yFScTiSSsT8AAAA/ewAAAAAAAAABng4AAH4BAADKRLP0s4PrP7hRYPAKPbI/AAAAP3sAAAAAAAAAAZ8OAAB+AQAAwpIxEuWL6z+I+VOvs9myPwAAAD97AAAAAAAAAAGgDgAAfgEAABoc2yVbkes/EE0G42Q9sz8AAAA/igAAAAAAAAABoQ4AAH4BAABmpYQ50ZbrP4RL6DPYkrM/AAAAP4oAAAAAAAAAAaIOAAB+AQAAui4uTUec6z8g9GpKxwS0PwAAAD+qAAAAAAAAAAGjDgAAfgEAAAa412C9oes/IPRqSscEtD8AAAA/qgAAAAAAAAABpA4AAH4BAABWj/+RZK/rPwBKyoRL6LM/AAAAP6oAAAAAAAAAAaUOAAB+AQAA9qFSuVC66z/o9PmhDdqzPwAAAD/JAAAAAAAAAAGmDgAAfgEAAOo9T/Syyus/2J8pv8/Lsz8AAAA/yQAAAAAAAAABpw4AAH4BAADii80R5NLrP4RL6DPYkrM/AAAAP8kAAAAAAAAAAagOAAB+AQAAfuyeVgHm6z8096ao4FmzPwAAAD/oAAAAAAAAAAGpDgAAfgEAAMrDxoeo8+s/EE0G42Q9sz8AAAA/6AAAAAAAAAABqg4AAH4BAABmJJjMxQbsP9hNlTqrErM/AAAAP+gAAAAAAAAAAasOAAB+AQAAAoVpEeMZ7D9gT7PpN72yPwAAAD8HAQAAAAAAAAGsDgAAfgEAAE5ckUKKJ+w/8FDRmMRnsj8AAAA/BwEAAAAAAAABrQ4AAH4BAADubuRpdjLsP4BS70dRErI/AAAAPwcBAAAAAAAAAa4OAAB+AQAAkoE3kWI97D/0/jwUoK6xPwAAAD8XAQAAAAAAAAGvDgAAfgEAADaUirhOSOw/MKwZODUgsT8AAAA/FwEAAAAAAAABsA4AAH4BAADWpt3fOlPsP6xYZwSEvLA/AAAAPzYBAAAAAAAAAbEOAAB+AQAAKjCH87BY7D8kBbXQ0liwPwAAAD82AQAAAAAAAAGyDgAAfgEAACJ+BRHiYOw/GLlkdMfNrz8AAAA/NgEAAAAAAAABsw4AAH4BAAAifgUR4mDsP4gTHrzxsK4/AAAAP0YBAAAAAAAAAbQOAAB+AQAAHsyDLhNp7D94bLlUj+mtPwAAAD9GAQAAAAAAAAG1DgAAfgEAAB7Mgy4Taew/+MZynLnMrD8AAAA/ZQEAAAAAAAABtg4AAH4BAABqVS1CiW7sP8h1bW/b6Ks/AAAAP2UBAAAAAAAAAbcOAAB+AQAAalUtQolu7D9gesd8geiqPwAAAD91AQAAAAAAAAG4DgAAfgEAAB7Mgy4Taew/uCrg/i+vqT8AAAA/dQEAAAAAAAABuQ4AAH4BAABuB68kWGbsP0CFmUZakqg/AAAAP4QBAAAAAAAAAboOAAB+AQAAxkLaGp1j7D8w3jTf98qnPwAAAD+EAQAAAAAAAAG7DgAAfgEAACJ+BRHiYOw/cIsRA408pz8AAAA/pAEAAAAAAAABvA4AAH4BAAAqMIfzsFjsP8jijuydyqY/AAAAP6QBAAAAAAAAAb0OAAB+AQAA1qbd3zpT7D94jk1hppGmPwAAAD+kAQAAAAAAAAG+DgAAfgEAAIYdNMzETew/MDoM1q5Ypj8AAAA/swEAAAAAAAABvw4AAH4BAACOz7Wuk0XsPzA6DNauWKY/AAAAP8MBAAAAAAAAAcAOAAB+AQAA6rxih6c67D8wOgzWrlimPwAAAD/DAQAAAAAAAAHBDgAAfgEAAPYgZkxFKuw/4OXKSrcfpj8AAAA/wwEAAAAAAAABwg4AAH4BAAC2rUHgOwzsP8A7KoU7A6Y/AAAAP+IBAAAAAAAAAcMOAAB+AQAAdjoddDLu6z/AOyqFOwOmPwAAAD/iAQAAAAAAAAHEDgAAfgEAAJYCJP5tzes/MDoM1q5Ypj8AAAA/8gEAAAAAAAABxQ4AAH4BAACuyiqIqazrP6A47iYirqY/AAAAP/IBAAAAAAAAAcYOAAB+AQAAdrsJ4T1+6z9I4XA9ESCnPwAAAD8RAgAAAAAAAAHHDgAAfgEAALL9mNeDNOs/WIjVpHPnpz8AAAA/EQIAAAAAAAAByA4AAH4BAACy/ZjXgzTrP1iI1aRz56c/AAAAPxECAAAAAAAAAckOAAB+AQAAsv2Y14M06z9YiNWkc+enPwAAAD8RAgAAAAAAAAHKDgAAfgEAALL9mNeDNOs/WIjVpHPnpz8AAAA/MAIAAAAAAAAByw4AAH4BAADKbbK3quTlP+yA0RDSeLo/AAAAPwAAAAAAAAAAAcwOAAB+AQAAym2yt6rk5T/sgNEQ0ni6PwAAAD8OAAAAAAAAAAHNDgAAfgEAAMptsreq5OU/7IDRENJ4uj8AAAA/DgAAAAAAAAABzg4AAH4BAADKbbK3quTlP+yA0RDSeLo/AAAAPw4AAAAAAAAAAc8OAAB+AQAAym2yt6rk5T/sgNEQ0ni6PwAAAD8tAAAAAAAAAAHQDgAAfgEAAMptsreq5OU/7IDRENJ4uj8AAAA/LQAAAAAAAAAB0Q4AAH4BAADKbbK3quTlP+yA0RDSeLo/AAAAPy0AAAAAAAAAAdIOAAB+AQAA6uc6JLW75T8Az5rflge8PwAAAD9NAAAAAAAAAAHTDgAAfgEAAOrnOiS1u+U/3HaOnj+kvD8AAAA/TQAAAAAAAAAB1A4AAH4BAABCI2Ya+rjlP8BzUkAmT70/AAAAP00AAAAAAAAAAdUOAAB+AQAA6uc6JLW75T+ExnUckd29PwAAAD9sAAAAAAAAAAHWDgAAfgEAAOrnOiS1u+U/JG/4MoBPvj8AAAA/bAAAAAAAAAAB1w4AAH4BAAA+ceQ3K8HlP6jCqmYxs74/AAAAP2wAAAAAAAAAAdgOAAB+AQAA4jW5QebD5T9Eay19ICW/PwAAAD98AAAAAAAAAAHZDgAAfgEAAN6DN18XzOU/zL7fsNGIvz8AAAA/fAAAAAAAAAAB2g4AAH4BAACKSAxp0s7lPyxo8R4H0L8/AAAAP5sAAAAAAAAAAdsOAAB+AQAAKltfkL7Z5T94XYr9OC/APwAAAD+bAAAAAAAAAAHcDgAAfgEAAB73W8sg6uU/slz7pfJZwD8AAAA/qgAAAAAAAAAB3Q4AAH4BAABiHAIa+f/lP+pbbE6shMA/AAAAP7oAAAAAAAAAAd4OAAB+AQAAqvMpS6AN5j8mW932Za/APwAAAD+6AAAAAAAAAAHfDgAAfgEAAEKiea3uKOY/Jlvd9mWvwD8AAAA/ugAAAAAAAAAB4A4AAH4BAADWUMkPPUTmP3aG1D/Li8A/AAAAP9kAAAAAAAAAAeEOAAB+AQAADhJsmXdq5j+yXPul8lnAPwAAAD/ZAAAAAAAAAAHiDgAAfgEAAEbTDiOykOY/eF2K/TgvwD8AAAA/2QAAAAAAAAAB4w4AAH4BAAAuCwiZdrHmPzpeGVV/BMA/AAAAP/kAAAAAAAAAAeQOAAB+AQAAbn4sBYDP5j/0aIB2TaW/PwAAAD/5AAAAAAAAAAHlDgAAfgEAAKrxUHGJ7eY/WMD9X14zvz8AAAA/+QAAAAAAAAAB5g4AAH4BAACOKUrnTQ7nP6jCqmYxs74/AAAAPwgBAAAAAAAAAecOAAB+AQAAKoobLGsh5z8AxVdtBDO+PwAAAD8IAQAAAAAAAAHoDgAAfgEAAMbq7HCINOc/XBzVVhXBvT8AAAA/JwEAAAAAAAAB6Q4AAH4BAAASwhSiL0LnP+gd8wWia70/AAAAPycBAAAAAAAAAeoOAAB+AQAAXpk809ZP5z+IdOGXbCS9PwAAAD8nAQAAAAAAAAHrDgAAfgEAAK4i5uZMVec/KMvPKTfdvD8AAAA/RwEAAAAAAAAB7A4AAH4BAABemTzT1k/nPzR5O6USJLw/AAAAP0cBAAAAAAAAAe0OAAB+AQAAEsIUoi9C5z9Y0UfmaYe7PwAAAD9HAQAAAAAAAAHuDgAAfgEAAHKvwXpDN+c/lH4kCv/4uj8AAAA/ZgEAAAAAAAAB7w4AAH4BAAAm2JlJnCnnP8TWMEtWXLo/AAAAP2YBAAAAAAAAAfAOAAB+AQAAgsVGIrAe5z/sLj2Mrb+5PwAAAD9mAQAAAAAAAAHxDgAAfgEAAOZkdd2SC+c/UIa6db5NuT8AAAA/dgEAAAAAAAAB8g4AAH4BAACejU2s6/3mP/DcqAeJBrk/AAAAP3YBAAAAAAAAAfMOAAB+AQAAWminXRPo5j+43Tdfz9u4PwAAAD+VAQAAAAAAAAH0DgAAfgEAAMK5V/vEzOY/oIhnfJHNuD8AAAA/lQEAAAAAAAAB9Q4AAH4BAAAuCwiZdrHmP4DexrYVsbg/AAAAP5UBAAAAAAAAAfYOAAB+AQAA6uVhSp6b5j9A31UOXIa4PwAAAD+0AQAAAAAAAAH3DgAAfgEAAKLAu/vFheY/oIhnfJHNuD8AAAA/tAEAAAAAAAAB+A4AAH4BAAAOEmyZd2rmP9yH2CRL+Lg/AAAAP7QBAAAAAAAAAfkOAAB+AQAAghWeGfhG5j8Yh0nNBCO5PwAAAD/TAQAAAAAAAAH6DgAAfgEAAOZmTrepK+Y/jIUrHnh4uT8AAAA/0wEAAAAAAAAB+w4AAH4BAABWuP5UWxDmPwzZ3VEp3Lk/AAAAP9MBAAAAAAAAAfwOAAB+AQAAtlctED795T+wgWBoGE66PwAAAD/jAQAAAAAAAAH9DgAAfgEAAMa7MNXb7OU/rNP07DwHuz8AAAA/4wEAAAAAAAAB/g4AAH4BAAAyDeFyjdHlPwDPmt+WB7w/AAAAPwICAAAAAAAAAf8OAAB+AQAA6uc6JLW75T94HxG1Lha9PwAAAD8CAgAAAAAAAAEADwAAfgEAAKbClNXcpeU/cHGlOVPPvT8AAAA/EgIAAAAAAAABAQ8AAH4BAACmwpTV3KXlP3BxpTlTz70/AAAAPxICAAAAAAAAAQIPAAB+AQAApsKU1dyl5T9wcaU5U8+9PwAAAD8vAgAAAAAAAAEDDwAAfgEAAKbClNXcpeU/cHGlOVPPvT8AAAA/LwIAAAAAAAABBA8AAH4BAADihxtetpLtPxzS1j2wXLs/AAAAPwAAAAAAAAAAAQUPAAB+AQAA4ocbXraS7T8c0tY9sFy7PwAAAD8QAAAAAAAAAAEGDwAAfgEAAOKHG162ku0/HNLWPbBcuz8AAAA/EAAAAAAAAAABBw8AAH4BAADihxtetpLtPxzS1j2wXLs/AAAAPy8AAAAAAAAAAQgPAAB+AQAA4ocbXraS7T8c0tY9sFy7PwAAAD8vAAAAAAAAAAEJDwAAfgEAAOKHG162ku0/HNLWPbBcuz8AAAA/LwAAAAAAAAABCg8AAH4BAACO/nFKQI3tP2TKQNLwB70/AAAAP04AAAAAAAAAAQsPAAB+AQAAikzwZ3GV7T8gHWSuW5a9PwAAAD9OAAAAAAAAAAEMDwAAfgEAADIRxXEsmO0/OMTIFb5dvj8AAAA/TgAAAAAAAAABDQ8AAH4BAADWIxiZGKPtP2wVzkKcQb8/AAAAP24AAAAAAAAAAQ4PAAB+AQAAHvs/yr+w7T+Mslrgdj3APwAAAD9uAAAAAAAAAAEPDwAAfgEAAL4Nk/Gru+0/6IS2kD7hwD8AAAA/fQAAAAAAAAABEA8AAH4BAAC2WxEP3cPtP0hXEkEGhcE/AAAAP30AAAAAAAAAAREPAAB+AQAAXm5kNsnO7T9Y/naoaEzCPwAAAD99AAAAAAAAAAESDwAAfgEAAF5uZDbJzu0/WP52qGhMwj8AAAA/nAAAAAAAAAABEw8AAH4BAABebmQ2yc7tP1j+dqhoTMI/AAAAP5wAAAAAAAAAARQPAAB+AQAAXm5kNsnO7T9Y/naoaEzCPwAAAD+cAAAAAAAAAAEVDwAAfgEAAM4bguZLnOc/+lQUXDU6yz8AAAA/AAAAAAAAAAABFg8AAH4BAADOG4LmS5znP/pUFFw1Oss/AAAAPw8AAAAAAAAAARcPAAB+AQAAzhuC5kuc5z/6VBRcNTrLPwAAAD8PAAAAAAAAAAEYDwAAfgEAAM4bguZLnOc/+lQUXDU6yz8AAAA/LwAAAAAAAAABGQ8AAH4BAADOG4LmS5znP/pUFFw1Oss/AAAAPy8AAAAAAAAAARoPAAB+AQAAzhuC5kuc5z/6VBRcNTrLPwAAAD8vAAAAAAAAAAEbDwAAfgEAAJ4MYT/gbec/qlJnVWK6yz8AAAA/TgAAAAAAAAABHA8AAH4BAACqcGQEfl3nP/amqOBZ88s/AAAAP04AAAAAAAAAAR0PAAB+AQAABl4R3ZFS5z8eUUmm1Q/MPwAAAD9OAAAAAAAAAAEeDwAAfgEAABLCFKIvQuc/4noiQK5BzD8AAAA/XQAAAAAAAAABHw8AAH4BAAByr8F6QzfnP85OnJ8CkMw/AAAAP10AAAAAAAAAASAPAAB+AQAA1k7wNSYk5z+kzUUcGdDMPwAAAD99AAAAAAAAAAEhDwAAfgEAAOKy8/rDE+c/fEzvmC8QzT8AAAA/fQAAAAAAAAABIg8AAH4BAAA+oKDT1wjnP1LLmBVGUM0/AAAAP30AAAAAAAAAASMPAAB+AQAAno1NrOv95j8W9XGvHoLNPwAAAD+MAAAAAAAAAAEkDwAAfgEAAE4EpJh1+OY/ZEmzOha7zT8AAAA/nAAAAAAAAAABJQ8AAH4BAABStiV7RPDmP7Kd9MUN9M0/AAAAP5wAAAAAAAAAASYPAAB+AQAA+nr6hP/y5j/+8TVRBS3OPwAAAD+7AAAAAAAAAAEnDwAAfgEAAJ6NTazr/eY/1nDfzRttzj8AAAA/uwAAAAAAAAABKA8AAH4BAADmZHXdkgvnPybFIFkTps4/AAAAP7sAAAAAAAAAASkPAAB+AQAA2gByGPUb5z+GbjLHSO3OPwAAAD/LAAAAAAAAAAEqDwAAfgEAAHphQ10SL+c/5BdENX40zz8AAAA/ywAAAAAAAAABKw8AAH4BAAASwhSiL0LnP7yW7bGUdM8/AAAAP+oAAAAAAAAAASwPAAB+AQAAXpk809ZP5z+CwMZLbabPPwAAAD/qAAAAAAAAAAEtDwAAfgEAAKpwZAR+Xec/zhQI12Tfzz8AAAA/+gAAAAAAAAABLg8AAH4BAACeDGE/4G3nPwSKvD8PBdA/AAAAP/oAAAAAAAAAAS8PAAB+AQAANm0yhP2A5z+OtCQxLgzQPwAAAD8JAQAAAAAAAAEwDwAAfgEAACoJL79fkec/0snYqb0P0D8AAAA/CQEAAAAAAAABMQ8AAH4BAADKaQAEfaTnP460JDEuDNA/AAAAPykBAAAAAAAAATIPAAB+AQAAYsrRSJq35z+OtCQxLgzQPwAAAD8pAQAAAAAAAAEzDwAAfgEAAPZ4Iavo0uc/wHQIx38B0D8AAAA/KQEAAAAAAAABNA8AAH4BAAA+nsf5wOjnP+Jp2Lmi7c8/AAAAPzgBAAAAAAAAATUPAAB+AQAA0kwXXA8E6D+oamcR6cLPPwAAAD84AQAAAAAAAAE2DwAAfgEAAMI2krSiHOg/bGv2aC+Yzz8AAAA/VwEAAAAAAAABNw8AAH4BAABW5eEW8TfoP5TsTOwYWM8/AAAAP1cBAAAAAAAAATgPAAB+AQAAmgqIZclN6D+qGNOMxAnPPwAAAD9nAQAAAAAAAAE5DwAAfgEAAIr0Ar5cZug/wkRZLXC7zj8AAAA/ZwEAAAAAAAABOg8AAH4BAAAiVdQCennoP67GPgigUM4/AAAAP3cBAAAAAAAAATsPAAB+AQAAFvHQPdyJ6D88yFy3LPvNPwAAAD93AQAAAAAAAAE8DwAAfgEAAA4/T1sNkug/UPTiV9iszT8AAAA/lgEAAAAAAAABPQ8AAH4BAABiyPhug5foPwKgoczgc80/AAAAP5YBAAAAAAAAAT4PAAB+AQAAYsj4boOX6D+0S2BB6TrNPwAAAD+WAQAAAAAAAAE/DwAAfgEAAAqNzXg+mug/aPcetvEBzT8AAAA/tQEAAAAAAAABQA8AAH4BAABiyPhug5foP7giFv9W3sw/AAAAP7UBAAAAAAAAAUEPAAB+AQAACo3NeD6a6D9qztRzX6XMPwAAAD+1AQAAAAAAAAFCDwAAfgEAAA4/T1sNkug/RiQ0ruOIzD8AAAA/xQEAAAAAAAABQw8AAH4BAABuLPwzIYfoP4D6WhQLV8w/AAAAP8UBAAAAAAAAAUQPAAB+AQAAIlXUAnp56D+80IF6MiXMPwAAAD/kAQAAAAAAAAFFDwAAfgEAANLLKu8DdOg/libhtLYIzD8AAAA/5AEAAAAAAAABRg8AAH4BAAAqB1blSHHoP+ZR2P0b5cs/AAAAP+QBAAAAAAAAAUcPAAB+AQAALrnXxxdp6D++pzc4oMjLPwAAAD8DAgAAAAAAAAFIDwAAfgEAAI6mhKArXug/hqjGj+adyz8AAAA/AwIAAAAAAAABSQ8AAH4BAABCz1xvhFDoP9LTvdhLess/AAAAPwMCAAAAAAAAAUoPAAB+AQAAorwJSJhF6D+W1Ewwkk/LPwAAAD8jAgAAAAAAAAFLDwAAfgEAAP6ptiCsOug/+lQUXDU6yz8AAAA/IwIAAAAAAAABTA8AAH4BAAAGXDgDezLoP9aqc5a5Hcs/AAAAPyMCAAAAAAAAAU0PAAB+AQAAttKO7wQt6D8k1mrfHvrKPwAAAD8yAgAAAAAAAAFODwAAfgEAAGr7Zr5dH+g/iFYyC8Lkyj8AAAA/MgIAAAAAAAABTw8AAH4BAAB2X2qD+w7oP2CskUVGyMo/AAAAP04CAAAAAAAAAVAPAAB+AQAALjrENCP55z9grJFFRsjKPwAAAD9OAgAAAAAAAAFRDwAAfgEAAOoUHuZK4+c/7Nb5NmXPyj8AAAA/XgIAAAAAAAABUg8AAH4BAACuofl5QcXnP2CskUVGyMo/AAAAP14CAAAAAAAAAVMPAAB+AQAAci7VDTin5z9grJFFRsjKPwAAAD9uAgAAAAAAAAFUDwAAfgEAAIr225dzhuc/EoGa/ODryj8AAAA/bgIAAAAAAAABVQ8AAH4BAACK9tuXc4bnPxKBmvzg68o/AAAAP40CAAAAAAAAAVYPAAB+AQAAivbbl3OG5z8SgZr84OvKPwAAAD+NAgAAAAAAAAFXDwAAfgEAAIr225dzhuc/EoGa/ODryj8AAAA/jQIAAAAAAAABWA8AAH4BAABWj/+RZK/rP7UH50m9H9U/AAAAPwAAAAAAAAAAAVkPAAB+AQAAVo//kWSv6z+1B+dJvR/VPwAAAD8QAAAAAAAAAAFaDwAAfgEAAFaP/5Fkr+s/tQfnSb0f1T8AAAA/EAAAAAAAAAABWw8AAH4BAACatKXgPMXrPz1bmX1ug9U/AAAAPy8AAAAAAAAAAVwPAAB+AQAAgp4gOdDd6z93WgomKK7VPwAAAD8vAAAAAAAAAAFdDwAAfgEAAIKeIDnQ3es/d1oKJiiu1T8AAAA/LwAAAAAAAAABXg8AAH4BAACCniA50N3rP3daCiYortU/AAAAPy8AAAAAAAAAAV8PAAB+AQAAgp4gOdDd6z93WgomKK7VPwAAAD8/AAAAAAAAAAFgDwAAfgEAAKYYqaXatOs/ESDXIGZ41D8AAAA/AAAAAAAAAAABYQ8AAH4BAACmGKml2rTrPxEg1yBmeNQ/AAAAPyAAAAAAAAAAAWIPAAB+AQAAphippdq06z8RINcgZnjUPwAAAD8gAAAAAAAAAAFjDwAAfgEAAAa412C9oes/I57xRTbj1D8AAAA/IAAAAAAAAAABZA8AAH4BAAAGuNdgvaHrP3HyMtEtHNU/AAAAPz8AAAAAAAAAAWUPAAB+AQAAui4uTUec6z9bxqwwgmrVPwAAAD8/AAAAAAAAAAFmDwAAfgEAAA5qWUOMmes/u2++nrex1T8AAAA/PwAAAAAAAAABZw8AAH4BAAC6Li5NR5zrP9cDHJRd9dU/AAAAP08AAAAAAAAAAWgPAAB+AQAAui4uTUec6z99wuF6IkDWPwAAAD9eAAAAAAAAAAFpDwAAfgEAAA5qWUOMmes/aZZb2naO1j8AAAA/XgAAAAAAAAABag8AAH4BAAAaHNslW5HrP8k/bUis1dY/AAAAP30AAAAAAAAAAWsPAAB+AQAAwpIxEuWL6z9HVJJp9QPXPwAAAD99AAAAAAAAAAFsDwAAfgEAAB7OXAgqies/x2i3ij4y1z8AAAA/fQAAAAAAAAABbQ8AAH4BAAAmgN7q+IDrPzMoDMlJUtc/AAAAP40AAAAAAAAAAW4PAAB+AQAAKjJgzcd46z/Pp0SdpmfXPwAAAD+NAAAAAAAAAAFvDwAAfgEAANaotrlRc+s/nedgB1Vy1z8AAAA/rAAAAAAAAAABcA8AAH4BAACCHw2m223rP2snfXEDfdc/AAAAP6wAAAAAAAAAAXEPAAB+AQAAgh8Npttt6z9rJ31xA33XPwAAAD+sAAAAAAAAAAFyDwAAfgEAAIIfDabbbes/ayd9cQN91z8AAAA/zAAAAAAAAAABcw8AAH4BAACCHw2m223rP2snfXEDfdc/AAAAP8wAAAAAAAAACw==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297290|recordLength=297308|start=0|end=297290|audioFormat={00001610-0000-0010-8000-00AA00389B71}|audioRate=44100|muted=false|volume=0.8|fadeIn=0|fadeOut=0|videoFormat={34363248-0000-0010-8000-00AA00389B71}|videoRate=15|videoWidth=256|videoHeight=256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AAEAAAD/////AQAAAAAAAAAMAgAAAE9BdXRob3JQUFQsIFZlcnNpb249MC4xLjYyMzYuMCwgQ3VsdHVyZT1uZXV0cmFsLCBQdWJsaWNLZXlUb2tlbj0zMWJmMzg1NmFkMzY0ZTM1BQEAAAALSW5rTWF0dGVyVjEEAAAABVNjYWxlDUxpc3RgMStfaXRlbXMMTGlzdGAxK19zaXplD0xpc3RgMStfdmVyc2lvbgAEAAALF1NoYXJlZC5JbmtpbmcuSW5rQXRvbVtdAgAAAAgIAgAAAP8zPz8JAwAAAKAAAACjAAAABwMAAAAAAQAAAAABAAAECUlua0F0b21WMQIAAAAJBAAAAAkFAAAACQYAAAAJBwAAAAkIAAAACQkAAAAJCgAAAAkLAAAACQwAAAAJDQAAAAkOAAAACQ8AAAAJEAAAAAkRAAAACRIAAAAJEwAAAAkUAAAACRUAAAAJFgAAAAkXAAAACRgAAAAJGQAAAAkaAAAACRsAAAAJHAAAAAkdAAAACR4AAAAJHwAAAAkgAAAACSEAAAAJIgAAAAkjAAAACSQAAAAJJQAAAAkmAAAACScAAAAJKAAAAAkpAAAACSoAAAAJKwAAAAksAAAACS0AAAAJLgAAAAkvAAAACTAAAAAJMQAAAAkyAAAACTMAAAAJNAAAAAk1AAAACTYAAAAJNwAAAAk4AAAACTkAAAAJOgAAAAk7AAAACTwAAAAJPQAAAAk+AAAACT8AAAAJQAAAAAlBAAAACUIAAAAJQwAAAAlEAAAACUUAAAAJRgAAAAlHAAAACUgAAAAJSQAAAAlKAAAACUsAAAAJTAAAAAlNAAAACU4AAAAJTwAAAAlQAAAACVEAAAAJUgAAAAlTAAAACVQAAAAJVQAAAAlWAAAACVcAAAAJWAAAAAlZAAAACVoAAAAJWwAAAAlcAAAACV0AAAAJXgAAAAlfAAAACWAAAAAJYQAAAAliAAAACWMAAAAJZAAAAAllAAAACWYAAAAJZwAAAAloAAAACWkAAAAJagAAAAlrAAAACWwAAAAJbQAAAAluAAAACW8AAAAJcAAAAAlxAAAACXIAAAAJcwAAAAl0AAAACXUAAAAJdgAAAAl3AAAACXgAAAAJeQAAAAl6AAAACXsAAAAJfAAAAAl9AAAACX4AAAAJfwAAAAmAAAAACYEAAAAJggAAAAmDAAAACYQAAAAJhQAAAAmGAAAACYcAAAAJiAAAAAmJAAAACYoAAAAJiwAAAAmMAAAACY0AAAAJjgAAAAmPAAAACZAAAAAJkQAAAAmSAAAACZMAAAAJlAAAAAmVAAAACZYAAAAJlwAAAAmYAAAACZkAAAAJmgAAAAmbAAAACZwAAAAJnQAAAAmeAAAACZ8AAAAJoAAAAAmhAAAACaIAAAAJowAAAA1gBQQAAAALUGVuU3Ryb2tlVjEEAAAACkF0dHJpYnV0ZXMFVHJhY2UJU3RhcnRUaW1lBFR5cGUEBAAED1BlbkF0dHJpYnV0ZXNWMQIAAAAKSW5rVHJhY2VWMQIAAAAQDEFjdGlvblR5cGVWMQIAAAACAAAACaQAAAAJpQAAAJPLAAAAAAAABVr///8MQWN0aW9uVHlwZVYxAQAAAAd2YWx1ZV9fAAgCAAAAAAAAAAEFAAAABAAAAAmnAAAACagAAADJ0QAAAAAAAAFX////Wv///wAAAAABBgAAAAQAAAAJqgAAAAmrAAAADNYAAAAAAAABVP///1r///8AAAAAAQcAAAAEAAAACa0AAAAJrgAAANLaAAAAAAAAAVH///9a////AAAAAAEIAAAABAAAAAmwAAAACbEAAAB63wAAAAAAAAFO////Wv///wAAAAABCQAAAAQAAAAJswAAAAm0AAAAb+MAAAAAAAABS////1r///8AAAAAAQoAAAAEAAAACbYAAAAJtwAAAOTpAAAAAAAAAUj///9a////AAAAAAELAAAABAAAAAm5AAAACboAAACT7gAAAAAAAAFF////Wv///wAAAAABDAAAAAQAAAAJvAAAAAm9AAAAHQABAAAAAAABQv///1r///8AAAAAAQ0AAAAEAAAACb8AAAAJwAAAADECAQAAAAAAAT////9a////AAAAAAEOAAAABAAAAAnCAAAACcMAAABHBAEAAAAAAAE8////Wv///wAAAAABDwAAAAQAAAAJxQAAAAnGAAAAGwUBAAAAAAABOf///1r///8AAAAAARAAAAAEAAAACcgAAAAJyQAAAGsIAQAAAAAAATb///9a////AAAAAAERAAAABAAAAAnLAAAACcwAAACuDAEAAAAAAAEz////Wv///wAAAAABEgAAAAQAAAAJzgAAAAnPAAAAsA4BAAAAAAABMP///1r///8AAAAAARMAAAAEAAAACdEAAAAJ0gAAAKgQAQAAAAAAAS3///9a////AAAAAAEUAAAABAAAAAnUAAAACdUAAABNEgEAAAAAAAEq////Wv///wAAAAABFQAAAAQAAAAJ1wAAAAnYAAAAZRMBAAAAAAABJ////1r///8AAAAAARYAAAAEAAAACdoAAAAJ2wAAAOUVAQAAAAAAAST///9a////AAAAAAEXAAAABAAAAAndAAAACd4AAAD+FgEAAAAAAAEh////Wv///wAAAAABGAAAAAQAAAAJ4AAAAAnhAAAARRgBAAAAAAABHv///1r///8AAAAAARkAAAAEAAAACeMAAAAJ5AAAAEkaAQAAAAAAARv///9a////AAAAAAEaAAAABAAAAAnmAAAACecAAADGHQEAAAAAAAEY////Wv///wAAAAABGwAAAAQAAAAJ6QAAAAnqAAAATB8BAAAAAAABFf///1r///8AAAAAARwAAAAEAAAACewAAAAJ7QAAAGwmAQAAAAAAARL///9a////AAAAAAEdAAAABAAAAAnvAAAACfAAAABgPQEAAAAAAAEP////Wv///wAAAAABHgAAAAQAAAAJ8gAAAAnzAAAA7kABAAAAAAABDP///1r///8AAAAAAR8AAAAEAAAACfUAAAAJ9gAAAIZEAQAAAAAAAQn///9a////AAAAAAEgAAAABAAAAAn4AAAACfkAAAC5RgEAAAAAAAEG////Wv///wAAAAABIQAAAAQAAAAJ+wAAAAn8AAAAV0kBAAAAAAABA////1r///8AAAAAASIAAAAEAAAACf4AAAAJ/wAAAOdLAQAAAAAAAQD///9a////AAAAAAEjAAAABAAAAAkBAQAACQIBAAAiTgEAAAAAAAH9/v//Wv///wAAAAABJAAAAAQAAAAJBAEAAAkFAQAAYlABAAAAAAAB+v7//1r///8AAAAAASUAAAAEAAAACQcBAAAJCAEAAIlgAQAAAAAAAff+//9a////AAAAAAEmAAAABAAAAAkKAQAACQsBAAAmYwEAAAAAAAH0/v//Wv///wAAAAABJwAAAAQAAAAJDQEAAAkOAQAA92cBAAAAAAAB8f7//1r///8AAAAAASgAAAAEAAAACRABAAAJEQEAANFvAQAAAAAAAe7+//9a////AAAAAAEpAAAABAAAAAkTAQAACRQBAADjcQEAAAAAAAHr/v//Wv///wAAAAABKgAAAAQAAAAJFgEAAAkXAQAARnYBAAAAAAAB6P7//1r///8AAAAAASsAAAAEAAAACRkBAAAJGgEAAAR8AQAAAAAAAeX+//9a////AAAAAAEsAAAABAAAAAkcAQAACR0BAAA1fgEAAAAAAAHi/v//Wv///wAAAAABLQAAAAQAAAAJHwEAAAkgAQAANIMBAAAAAAAB3/7//1r///8AAAAAAS4AAAAEAAAACSIBAAAJIwEAAJ+IAQAAAAAAAdz+//9a////AAAAAAEvAAAABAAAAAklAQAACSYBAAAYjAEAAAAAAAHZ/v//Wv///wAAAAABMAAAAAQAAAAJKAEAAAkpAQAA140BAAAAAAAB1v7//1r///8AAAAAATEAAAAEAAAACSsBAAAJLAEAAEiQAQAAAAAAAdP+//9a////AAAAAAEyAAAABAAAAAkuAQAACS8BAABXkwEAAAAAAAHQ/v//Wv///wAAAAABMwAAAAQAAAAJMQEAAAkyAQAAjqkBAAAAAAABzf7//1r///8AAAAAATQAAAAEAAAACTQBAAAJNQEAAE2sAQAAAAAAAcr+//9a////AAAAAAE1AAAABAAAAAk3AQAACTgBAACjrgEAAAAAAAHH/v//Wv///wAAAAABNgAAAAQAAAAJOgEAAAk7AQAAC7IBAAAAAAABxP7//1r///8AAAAAATcAAAAEAAAACT0BAAAJPgEAAIKzAQAAAAAAAcH+//9a////AAAAAAE4AAAABAAAAAlAAQAACUEBAAAIuAEAAAAAAAG+/v//Wv///wAAAAABOQAAAAQAAAAJQwEAAAlEAQAAaboBAAAAAAABu/7//1r///8AAAAAAToAAAAEAAAACUYBAAAJRwEAAMK8AQAAAAAAAbj+//9a////AAAAAAE7AAAABAAAAAlJAQAACUoBAADfvwEAAAAAAAG1/v//Wv///wAAAAABPAAAAAQAAAAJTAEAAAlNAQAAtMEBAAAAAAABsv7//1r///8AAAAAAT0AAAAEAAAACU8BAAAJUAEAAHXKAQAAAAAAAa/+//9a////AAAAAAE+AAAABAAAAAlSAQAACVMBAAA5zQEAAAAAAAGs/v//Wv///wAAAAABPwAAAAQAAAAJVQEAAAlWAQAANtABAAAAAAABqf7//1r///8AAAAAAUAAAAAEAAAACVgBAAAJWQEAAK3TAQAAAAAAAab+//9a////AAAAAAFBAAAABAAAAAlbAQAACVwBAABx2QEAAAAAAAGj/v//Wv///wAAAAABQgAAAAQAAAAJXgEAAAlfAQAA4NsBAAAAAAABoP7//1r///8AAAAAAUMAAAAEAAAACWEBAAAJYgEAAHXeAQAAAAAAAZ3+//9a////AAAAAAFEAAAABAAAAAlkAQAACWUBAADd4QEAAAAAAAGa/v//Wv///wAAAAABRQAAAAQAAAAJZwEAAAloAQAAAOsBAAAAAAABl/7//1r///8AAAAAAUYAAAAEAAAACWoBAAAJawEAAMfuAQAAAAAAAZT+//9a////AAAAAAFHAAAABAAAAAltAQAACW4BAABe8gEAAAAAAAGR/v//Wv///wAAAAABSAAAAAQAAAAJcAEAAAlxAQAAn/UBAAAAAAABjv7//1r///8AAAAAAUkAAAAEAAAACXMBAAAJdAEAADb5AQAAAAAAAYv+//9a////AAAAAAFKAAAABAAAAAl2AQAACXcBAAC1+wEAAAAAAAGI/v//Wv///wAAAAABSwAAAAQAAAAJeQEAAAl6AQAAzf0BAAAAAAABhf7//1r///8AAAAAAUwAAAAEAAAACXwBAAAJfQEAAFsAAgAAAAAAAYL+//9a////AAAAAAFNAAAABAAAAAl/AQAACYABAACbAgIAAAAAAAF//v//Wv///wAAAAABTgAAAAQAAAAJggEAAAmDAQAAFmICAAAAAAABfP7//1r///8AAAAAAU8AAAAEAAAACYUBAAAJhgEAANhqAgAAAAAAAXn+//9a////AAAAAAFQAAAABAAAAAmIAQAACYkBAADSfwIAAAAAAAF2/v//Wv///wAAAAABUQAAAAQAAAAJiwEAAAmMAQAAjYgCAAAAAAABc/7//1r///8AAAAAAVIAAAAEAAAACY4BAAAJjwEAANCTAgAAAAAAAXD+//9a////AAAAAAFTAAAABAAAAAmRAQAACZIBAAC7lwIAAAAAAAFt/v//Wv///wAAAAABVAAAAAQAAAAJlAEAAAmVAQAAkpwCAAAAAAABav7//1r///8AAAAAAVUAAAAEAAAACZcBAAAJmAEAANCjAgAAAAAAAWf+//9a////AAAAAAFWAAAABAAAAAmaAQAACZsBAAAXvQIAAAAAAAFk/v//Wv///wAAAAABVwAAAAQAAAAJnQEAAAmeAQAASL8CAAAAAAABYf7//1r///8AAAAAAVgAAAAEAAAACaABAAAJoQEAAMTAAgAAAAAAAV7+//9a////AAAAAAFZAAAABAAAAAmjAQAACaQBAABTwwIAAAAAAAFb/v//Wv///wAAAAABWgAAAAQAAAAJpgEAAAmnAQAAPMQCAAAAAAABWP7//1r///8AAAAAAVsAAAAEAAAACakBAAAJqgEAAInJAgAAAAAAAVX+//9a////AAAAAAFcAAAABAAAAAmsAQAACa0BAABMzAIAAAAAAAFS/v//Wv///wAAAAABXQAAAAQAAAAJrwEAAAmwAQAAVc0CAAAAAAABT/7//1r///8AAAAAAV4AAAAEAAAACbIBAAAJswEAAH/QAgAAAAAAAUz+//9a////AAAAAAFfAAAABAAAAAm1AQAACbYBAAAG0gIAAAAAAAFJ/v//Wv///wAAAAABYAAAAAQAAAAJuAEAAAm5AQAABNMCAAAAAAABRv7//1r///8AAAAAAWEAAAAEAAAACbsBAAAJvAEAAMLUAgAAAAAAAUP+//9a////AAAAAAFiAAAABAAAAAm+AQAACb8BAAD61QIAAAAAAAFA/v//Wv///wAAAAABYwAAAAQAAAAJwQEAAAnCAQAACdcCAAAAAAABPf7//1r///8AAAAAAWQAAAAEAAAACcQBAAAJxQEAAGnZAgAAAAAAATr+//9a////AAAAAAFlAAAABAAAAAnHAQAACcgBAADn3AIAAAAAAAE3/v//Wv///wAAAAABZgAAAAQAAAAJygEAAAnLAQAAL94CAAAAAAABNP7//1r///8AAAAAAWcAAAAEAAAACc0BAAAJzgEAAGffAgAAAAAAATH+//9a////AAAAAAFoAAAABAAAAAnQAQAACdEBAADo7AIAAAAAAAEu/v//Wv///wAAAAABaQAAAAQAAAAJ0wEAAAnUAQAAEvACAAAAAAABK/7//1r///8AAAAAAWoAAAAEAAAACdYBAAAJ1wEAAHX0AgAAAAAAASj+//9a////AAAAAAFrAAAABAAAAAnZAQAACdoBAABo+QIAAAAAAAEl/v//Wv///wAAAAABbAAAAAQAAAAJ3AEAAAndAQAALvsCAAAAAAABIv7//1r///8AAAAAAW0AAAAEAAAACd8BAAAJ4AEAAFf+AgAAAAAAAR/+//9a////AAAAAAFuAAAABAAAAAniAQAACeMBAACpAwMAAAAAAAEc/v//Wv///wAAAAABbwAAAAQAAAAJ5QEAAAnmAQAAEAUDAAAAAAABGf7//1r///8AAAAAAXAAAAAEAAAACegBAAAJ6QEAAGIJAwAAAAAAARb+//9a////AAAAAAFxAAAABAAAAAnrAQAACewBAADrDAMAAAAAAAET/v//Wv///wAAAAABcgAAAAQAAAAJ7gEAAAnvAQAAbw4DAAAAAAABEP7//1r///8AAAAAAXMAAAAEAAAACfEBAAAJ8gEAAFUTAwAAAAAAAQ3+//9a////AAAAAAF0AAAABAAAAAn0AQAACfUBAABnFQMAAAAAAAEK/v//Wv///wAAAAABdQAAAAQAAAAJ9wEAAAn4AQAAShcDAAAAAAABB/7//1r///8AAAAAAXYAAAAEAAAACfoBAAAJ+wEAAOBFAwAAAAAAAQT+//9a////AAAAAAF3AAAABAAAAAn9AQAACf4BAADXTAMAAAAAAAEB/v//Wv///wAAAAABeAAAAAQAAAAJAAIAAAkBAgAA21ADAAAAAAAB/v3//1r///8AAAAAAXkAAAAEAAAACQMCAAAJBAIAABBVAwAAAAAAAfv9//9a////AAAAAAF6AAAABAAAAAkGAgAACQcCAABdcwMAAAAAAAH4/f//Wv///wAAAAABewAAAAQAAAAJCQIAAAkKAgAAr3cDAAAAAAAB9f3//1r///8AAAAAAXwAAAAEAAAACQwCAAAJDQIAAG16AwAAAAAAAfL9//9a////AAAAAAF9AAAABAAAAAkPAgAACRACAAAyfwMAAAAAAAHv/f//Wv///wAAAAABfgAAAAQAAAAJEgIAAAkTAgAAD4IDAAAAAAAB7P3//1r///8AAAAAAX8AAAAEAAAACRUCAAAJFgIAAOGJAwAAAAAAAen9//9a////AAAAAAGAAAAABAAAAAkYAgAACRkCAACtjQMAAAAAAAHm/f//Wv///wAAAAABgQAAAAQAAAAJGwIAAAkcAgAAnJEDAAAAAAAB4/3//1r///8AAAAAAYIAAAAEAAAACR4CAAAJHwIAAO2WAwAAAAAAAeD9//9a////AAAAAAGDAAAABAAAAAkhAgAACSICAAAZmgMAAAAAAAHd/f//Wv///wAAAAABhAAAAAQAAAAJJAIAAAklAgAAdp0DAAAAAAAB2v3//1r///8AAAAAAYUAAAAEAAAACScCAAAJKAIAAByfAwAAAAAAAdf9//9a////AAAAAAGGAAAABAAAAAkqAgAACSsCAAAWowMAAAAAAAHU/f//Wv///wAAAAABhwAAAAQAAAAJLQIAAAkuAgAAn6YDAAAAAAAB0f3//1r///8AAAAAAYgAAAAEAAAACTACAAAJMQIAAIOrAwAAAAAAAc79//9a////AAAAAAGJAAAABAAAAAkzAgAACTQCAABRrgMAAAAAAAHL/f//Wv///wAAAAABigAAAAQAAAAJNgIAAAk3AgAA07IDAAAAAAAByP3//1r///8AAAAAAYsAAAAEAAAACTkCAAAJOgIAAHi3AwAAAAAAAcX9//9a////AAAAAAGMAAAABAAAAAk8AgAACT0CAAA3vAMAAAAAAAHC/f//Wv///wAAAAABjQAAAAQAAAAJPwIAAAlAAgAAmL4DAAAAAAABv/3//1r///8AAAAAAY4AAAAEAAAACUICAAAJQwIAAKDAAwAAAAAAAbz9//9a////AAAAAAGPAAAABAAAAAlFAgAACUYCAAAkxwMAAAAAAAG5/f//Wv///wAAAAABkAAAAAQAAAAJSAIAAAlJAgAAhcwDAAAAAAABtv3//1r///8AAAAAAZEAAAAEAAAACUsCAAAJTAIAALbOAwAAAAAAAbP9//9a////AAAAAAGSAAAABAAAAAlOAgAACU8CAAB10QMAAAAAAAGw/f//Wv///wAAAAABkwAAAAQAAAAJUQIAAAlSAgAA39YDAAAAAAABrf3//1r///8AAAAAAZQAAAAEAAAACVQCAAAJVQIAAPTaAwAAAAAAAar9//9a////AAAAAAGVAAAABAAAAAlXAgAACVgCAADY6gMAAAAAAAGn/f//Wv///wAAAAABlgAAAAQAAAAJWgIAAAlbAgAA9fADAAAAAAABpP3//1r///8AAAAAAZcAAAAEAAAACV0CAAAJXgIAAC/1AwAAAAAAAaH9//9a////AAAAAAGYAAAABAAAAAlgAgAACWECAAA9+QMAAAAAAAGe/f//Wv///wAAAAABmQAAAAQAAAAJYwIAAAlkAgAA0/0DAAAAAAABm/3//1r///8AAAAAAZoAAAAEAAAACWYCAAAJZwIAAKoBBAAAAAAAAZj9//9a////AAAAAAGbAAAABAAAAAlpAgAACWoCAACdBgQAAAAAAAGV/f//Wv///wAAAAABnAAAAAQAAAAJbAIAAAltAgAAugkEAAAAAAABkv3//1r///8AAAAAAZ0AAAAEAAAACW8CAAAJcAIAAHsMBAAAAAAAAY/9//9a////AAAAAAGeAAAABAAAAAlyAgAACXMCAAC2DwQAAAAAAAGM/f//Wv///wAAAAABnwAAAAQAAAAJdQIAAAl2AgAAmBIEAAAAAAABif3//1r///8AAAAAAaAAAAAEAAAACXgCAAAJeQIAAIwXBAAAAAAAAYb9//9a////AAAAAAGhAAAABAAAAAl7AgAACXwCAADvGwQAAAAAAAGD/f//Wv///wAAAAABogAAAAQAAAAJfgIAAAl/AgAA9B8EAAAAAAABgP3//1r///8AAAAAAaMAAAAEAAAACYECAAAJggIAAN8iBAAAAAAAAX39//9a////AAAAAAWkAAAAD1BlbkF0dHJpYnV0ZXNWMQoAAAAHX2NvbG9yQQdfY29sb3JSB19jb2xvckcHX2NvbG9yQgpGaXRUb0N1cnZlBkhlaWdodA5JZ25vcmVQcmVzc3VyZQ1Jc0hpZ2hsaWdodGVyBVNoYXBlBVdpZHRoAAAAAAAAAAAEAAICAgIBBgEBDEJydXNoU2hhcGVWMQIAAAAGAgAAAP8AAAAAAAAAAAAACEAAAAV8/f//DEJydXNoU2hhcGVWMQEAAAAHdmFsdWVfXwAIAgAAAAEAAAAAAAAAAAAIQAWlAAAACklua1RyYWNlVjEDAAAADUxpc3RgMStfaXRlbXMMTGlzdGAxK19zaXplD0xpc3RgMStfdmVyc2lvbgQAABhTaGFyZWQuSW5raW5nLklua1BvaW50W10CAAAACAgCAAAACYUCAABRAAAAUQAAAAGnAAAApAAAAP8AAAAAAAAAAAAACEAAAAF6/f//fP3//wEAAAAAAAAAAAAIQAGoAAAApQAAAAmHAgAASwAAAEsAAAABqgAAAKQAAAD/AAAAAAAAAAAAAAhAAAABeP3//3z9//8BAAAAAAAAAAAACEABqwAAAKUAAAAJiQIAAFAAAABQAAAAAa0AAACkAAAA/wAAAAAAAAAAAAAIQAAAAXb9//98/f//AQAAAAAAAAAAAAhAAa4AAAClAAAACYsCAABLAAAASwAAAAGwAAAApAAAAP8AAAAAAAAAAAAACEAAAAF0/f//fP3//wEAAAAAAAAAAAAIQAGxAAAApQAAAAmNAgAAOwAAADsAAAABswAAAKQAAAD/AAAAAAAAAAAAAAhAAAABcv3//3z9//8BAAAAAAAAAAAACEABtAAAAKUAAAAJjwIAAEQAAABEAAAAAbYAAACkAAAA/wAAAAAAAAAAAAAIQAAAAXD9//98/f//AQAAAAAAAAAAAAhAAbcAAAClAAAACZECAABFAAAARQAAAAG5AAAApAAAAP8AAAAAAAAAAAAACEAAAAFu/f//fP3//wEAAAAAAAAAAAAIQAG6AAAApQAAAAmTAgAAUgAAAFIAAAABvAAAAKQAAAD/AAAAAAAAAAAAAAhAAAABbP3//3z9//8BAAAAAAAAAAAACEABvQAAAKUAAAAJlQIAACMAAAAjAAAAAb8AAACkAAAA/wAAAAAAAAAAAAAIQAAAAWr9//98/f//AQAAAAAAAAAAAAhAAcAAAAClAAAACZcCAAAMAAAADAAAAAHCAAAApAAAAP8AAAAAAAAAAAAACEAAAAFo/f//fP3//wEAAAAAAAAAAAAIQAHDAAAApQAAAAmZAgAACwAAAAsAAAABxQAAAKQAAAD/AAAAAAAAAAAAAAhAAAABZv3//3z9//8BAAAAAAAAAAAACEABxgAAAKUAAAAJmwIAADcAAAA3AAAAAcgAAACkAAAA/wAAAAAAAAAAAAAIQAAAAWT9//98/f//AQAAAAAAAAAAAAhAAckAAAClAAAACZ0CAAAcAAAAHAAAAAHLAAAApAAAAP8AAAAAAAAAAAAACEAAAAFi/f//fP3//wEAAAAAAAAAAAAIQAHMAAAApQAAAAmfAgAAIQAAACEAAAABzgAAAKQAAAD/AAAAAAAAAAAAAAhAAAABYP3//3z9//8BAAAAAAAAAAAACEABzwAAAKUAAAAJoQIAABAAAAAQAAAAAdEAAACkAAAA/wAAAAAAAAAAAAAIQAAAAV79//98/f//AQAAAAAAAAAAAAhAAdIAAAClAAAACaMCAAAYAAAAGAAAAAHUAAAApAAAAP8AAAAAAAAAAAAACEAAAAFc/f//fP3//wEAAAAAAAAAAAAIQAHVAAAApQAAAAmlAgAADAAAAAwAAAAB1wAAAKQAAAD/AAAAAAAAAAAAAAhAAAABWv3//3z9//8BAAAAAAAAAAAACEAB2AAAAKUAAAAJpwIAAA0AAAANAAAAAdoAAACkAAAA/wAAAAAAAAAAAAAIQAAAAVj9//98/f//AQAAAAAAAAAAAAhAAdsAAAClAAAACakCAAARAAAAEQAAAAHdAAAApAAAAP8AAAAAAAAAAAAACEAAAAFW/f//fP3//wEAAAAAAAAAAAAIQAHeAAAApQAAAAmrAgAADwAAAA8AAAAB4AAAAKQAAAD/AAAAAAAAAAAAAAhAAAABVP3//3z9//8BAAAAAAAAAAAACEAB4QAAAKUAAAAJrQIAAAoAAAAKAAAAAeMAAACkAAAA/wAAAAAAAAAAAAAIQAAAAVL9//98/f//AQAAAAAAAAAAAAhAAeQAAAClAAAACa8CAAA3AAAANwAAAAHmAAAApAAAAP8AAAAAAAAAAAAACEAAAAFQ/f//fP3//wEAAAAAAAAAAAAIQAHnAAAApQAAAAmxAgAAEAAAABAAAAAB6QAAAKQAAAD/AAAAAAAAAAAAAAhAAAABTv3//3z9//8BAAAAAAAAAAAACEAB6gAAAKUAAAAJswIAABEAAAARAAAAAewAAACkAAAA/wAAAAAAAAAAAAAIQAAAAUz9//98/f//AQAAAAAAAAAAAAhAAe0AAAClAAAACbUCAAAOAAAADgAAAAHvAAAApAAAAP8AAAAAAAAAAAAACEAAAAFK/f//fP3//wEAAAAAAAAAAAAIQAHwAAAApQAAAAm3AgAAFwAAABcAAAAB8gAAAKQAAAD/AAAAAAAAAAAAAAhAAAABSP3//3z9//8BAAAAAAAAAAAACEAB8wAAAKUAAAAJuQIAAAoAAAAKAAAAAfUAAACkAAAA/wAAAAAAAAAAAAAIQAAAAUb9//98/f//AQAAAAAAAAAAAAhAAfYAAAClAAAACbsCAAAHAAAABwAAAAH4AAAApAAAAP8AAAAAAAAAAAAACEAAAAFE/f//fP3//wEAAAAAAAAAAAAIQAH5AAAApQAAAAm9AgAADwAAAA8AAAAB+wAAAKQAAAD/AAAAAAAAAAAAAAhAAAABQv3//3z9//8BAAAAAAAAAAAACEAB/AAAAKUAAAAJvwIAAA8AAAAPAAAAAf4AAACkAAAA/wAAAAAAAAAAAAAIQAAAAUD9//98/f//AQAAAAAAAAAAAAhAAf8AAAClAAAACcECAAANAAAADQAAAAEBAQAApAAAAP8AAAAAAAAAAAAACEAAAAE+/f//fP3//wEAAAAAAAAAAAAIQAECAQAApQAAAAnDAgAACgAAAAoAAAABBAEAAKQAAAD/AAAAAAAAAAAAAAhAAAABPP3//3z9//8BAAAAAAAAAAAACEABBQEAAKUAAAAJxQIAAAsAAAALAAAAAQcBAACkAAAA/wAAAAAAAAAAAAAIQAAAATr9//98/f//AQAAAAAAAAAAAAhAAQgBAAClAAAACccCAAAYAAAAGAAAAAEKAQAApAAAAP8AAAAAAAAAAAAACEAAAAE4/f//fP3//wEAAAAAAAAAAAAIQAELAQAApQAAAAnJAgAAYwAAAGMAAAABDQEAAKQAAAD/AAAAAAAAAAAAAAhAAAABNv3//3z9//8BAAAAAAAAAAAACEABDgEAAKUAAAAJywIAADAAAAAwAAAAARABAACkAAAA/wAAAAAAAAAAAAAIQAAAATT9//98/f//AQAAAAAAAAAAAAhAAREBAAClAAAACc0CAAAbAAAAGwAAAAETAQAApAAAAP8AAAAAAAAAAAAACEAAAAEy/f//fP3//wEAAAAAAAAAAAAIQAEUAQAApQAAAAnPAgAAXgAAAF4AAAABFgEAAKQAAAD/AAAAAAAAAAAAAAhAAAABMP3//3z9//8BAAAAAAAAAAAACEABFwEAAKUAAAAJ0QIAACoAAAAqAAAAARkBAACkAAAA/wAAAAAAAAAAAAAIQAAAAS79//98/f//AQAAAAAAAAAAAAhAARoBAAClAAAACdMCAAAVAAAAFQAAAAEcAQAApAAAAP8AAAAAAAAAAAAACEAAAAEs/f//fP3//wEAAAAAAAAAAAAIQAEdAQAApQAAAAnVAgAAYAAAAGAAAAABHwEAAKQAAAD/AAAAAAAAAAAAAAhAAAABKv3//3z9//8BAAAAAAAAAAAACEABIAEAAKUAAAAJ1wIAACEAAAAhAAAAASIBAACkAAAA/wAAAAAAAAAAAAAIQAAAASj9//98/f//AQAAAAAAAAAAAAhAASMBAAClAAAACdkCAAANAAAADQAAAAElAQAApAAAAP8AAAAAAAAAAAAACEAAAAEm/f//fP3//wEAAAAAAAAAAAAIQAEmAQAApQAAAAnbAgAAEQAAABEAAAABKAEAAKQAAAD/AAAAAAAAAAAAAAhAAAABJP3//3z9//8BAAAAAAAAAAAACEABKQEAAKUAAAAJ3QIAAB8AAAAfAAAAASsBAACkAAAA/wAAAAAAAAAAAAAIQAAAASL9//98/f//AQAAAAAAAAAAAAhAASwBAAClAAAACd8CAAA4AAAAOAAAAAEuAQAApAAAAP8AAAAAAAAAAAAACEAAAAEg/f//fP3//wEAAAAAAAAAAAAIQAEvAQAApQAAAAnhAgAAKgAAACoAAAABMQEAAKQAAAD/AAAAAAAAAAAAAAhAAAABHv3//3z9//8BAAAAAAAAAAAACEABMgEAAKUAAAAJ4wIAABUAAAAVAAAAATQBAACkAAAA/wAAAAAAAAAAAAAIQAAAARz9//98/f//AQAAAAAAAAAAAAhAATUBAAClAAAACeUCAAAaAAAAGgAAAAE3AQAApAAAAP8AAAAAAAAAAAAACEAAAAEa/f//fP3//wEAAAAAAAAAAAAIQAE4AQAApQAAAAnnAgAANwAAADcAAAABOgEAAKQAAAD/AAAAAAAAAAAAAAhAAAABGP3//3z9//8BAAAAAAAAAAAACEABOwEAAKUAAAAJ6QIAABsAAAAbAAAAAT0BAACkAAAA/wAAAAAAAAAAAAAIQAAAARb9//98/f//AQAAAAAAAAAAAAhAAT4BAAClAAAACesCAAAOAAAADgAAAAFAAQAApAAAAP8AAAAAAAAAAAAACEAAAAEU/f//fP3//wEAAAAAAAAAAAAIQAFBAQAApQAAAAntAgAAEgAAABIAAAABQwEAAKQAAAD/AAAAAAAAAAAAAAhAAAABEv3//3z9//8BAAAAAAAAAAAACEABRAEAAKUAAAAJ7wIAABcAAAAXAAAAAUYBAACkAAAA/wAAAAAAAAAAAAAIQAAAARD9//98/f//AQAAAAAAAAAAAAhAAUcBAAClAAAACfECAAA6AAAAOgAAAAFJAQAApAAAAP8AAAAAAAAAAAAACEAAAAEO/f//fP3//wEAAAAAAAAAAAAIQAFKAQAApQAAAAnzAgAAIwAAACMAAAABTAEAAKQAAAD/AAAAAAAAAAAAAAhAAAABDP3//3z9//8BAAAAAAAAAAAACEABTQEAAKUAAAAJ9QIAABAAAAAQAAAAAU8BAACkAAAA/wAAAAAAAAAAAAAIQAAAAQr9//98/f//AQAAAAAAAAAAAAhAAVABAAClAAAACfcCAAAYAAAAGAAAAAFSAQAApAAAAP8AAAAAAAAAAAAACEAAAAEI/f//fP3//wEAAAAAAAAAAAAIQAFTAQAApQAAAAn5AgAAGwAAABsAAAABVQEAAKQAAAD/AAAAAAAAAAAAAAhAAAABBv3//3z9//8BAAAAAAAAAAAACEABVgEAAKUAAAAJ+wIAADwAAAA8AAAAAVgBAACkAAAA/wAAAAAAAAAAAAAIQAAAAQT9//98/f//AQAAAAAAAAAAAAhAAVkBAAClAAAACf0CAAAvAAAALwAAAAFbAQAApAAAAP8AAAAAAAAAAAAACEAAAAEC/f//fP3//wEAAAAAAAAAAAAIQAFcAQAApQAAAAn/AgAABwAAAAcAAAABXgEAAKQAAAD/AAAAAAAAAAAAAAhAAAABAP3//3z9//8BAAAAAAAAAAAACEABXwEAAKUAAAAJAQMAACQAAAAkAAAAAWEBAACkAAAA/wAAAAAAAAAAAAAIQAAAAf78//98/f//AQAAAAAAAAAAAAhAAWIBAAClAAAACQMDAAAnAAAAJwAAAAFkAQAApAAAAP8AAAAAAAAAAAAACEAAAAH8/P//fP3//wEAAAAAAAAAAAAIQAFlAQAApQAAAAkFAwAALgAAAC4AAAABZwEAAKQAAAD/AAAAAAAAAAAAAAhAAAAB+vz//3z9//8BAAAAAAAAAAAACEABaAEAAKUAAAAJBwMAACwAAAAsAAAAAWoBAACkAAAA/wAAAAAAAAAAAAAIQAAAAfj8//98/f//AQAAAAAAAAAAAAhAAWsBAAClAAAACQkDAAAtAAAALQAAAAFtAQAApAAAAP8AAAAAAAAAAAAACEAAAAH2/P//fP3//wEAAAAAAAAAAAAIQAFuAQAApQAAAAkLAwAAJQAAACUAAAABcAEAAKQAAAD/AAAAAAAAAAAAAAhAAAAB9Pz//3z9//8BAAAAAAAAAAAACEABcQEAAKUAAAAJDQMAACsAAAArAAAAAXMBAACkAAAA/wAAAAAAAAAAAAAIQAAAAfL8//98/f//AQAAAAAAAAAAAAhAAXQBAAClAAAACQ8DAAALAAAACwAAAAF2AQAApAAAAP8AAAAAAAAAAAAACEAAAAHw/P//fP3//wEAAAAAAAAAAAAIQAF3AQAApQAAAAkRAwAACQAAAAkAAAABeQEAAKQAAAD/AAAAAAAAAAAAAAhAAAAB7vz//3z9//8BAAAAAAAAAAAACEABegEAAKUAAAAJEwMAAA4AAAAOAAAAAXwBAACkAAAA/wAAAAAAAAAAAAAIQAAAAez8//98/f//AQAAAAAAAAAAAAhAAX0BAAClAAAACRUDAAANAAAADQAAAAF/AQAApAAAAP8AAAAAAAAAAAAACEAAAAHq/P//fP3//wEAAAAAAAAAAAAIQAGAAQAApQAAAAkXAwAACwAAAAsAAAABggEAAKQAAAD/AAAAAAAAAAAAAAhAAAAB6Pz//3z9//8BAAAAAAAAAAAACEABgwEAAKUAAAAJGQMAAEUAAABFAAAAAYUBAACkAAAA/wAAAAAAAAAAAAAIQAAAAeb8//98/f//AQAAAAAAAAAAAAhAAYYBAAClAAAACRsDAABEAAAARAAAAAGIAQAApAAAAP8AAAAAAAAAAAAACEAAAAHk/P//fP3//wEAAAAAAAAAAAAIQAGJAQAApQAAAAkdAwAAaAAAAGgAAAABiwEAAKQAAAD/AAAAAAAAAAAAAAhAAAAB4vz//3z9//8BAAAAAAAAAAAACEABjAEAAKUAAAAJHwMAAFEAAABRAAAAAY4BAACkAAAA/wAAAAAAAAAAAAAIQAAAAeD8//98/f//AQAAAAAAAAAAAAhAAY8BAAClAAAACSEDAAA9AAAAPQAAAAGRAQAApAAAAP8AAAAAAAAAAAAACEAAAAHe/P//fP3//wEAAAAAAAAAAAAIQAGSAQAApQAAAAkjAwAASAAAAEgAAAABlAEAAKQAAAD/AAAAAAAAAAAAAAhAAAAB3Pz//3z9//8BAAAAAAAAAAAACEABlQEAAKUAAAAJJQMAAFcAAABXAAAAAZcBAACkAAAA/wAAAAAAAAAAAAAIQAAAAdr8//98/f//AQAAAAAAAAAAAAhAAZgBAAClAAAACScDAABgAAAAYAAAAAGaAQAApAAAAP8AAAAAAAAAAAAACEAAAAHY/P//fP3//wEAAAAAAAAAAAAIQAGbAQAApQAAAAkpAwAAHAAAABwAAAABnQEAAKQAAAD/AAAAAAAAAAAAAAhAAAAB1vz//3z9//8BAAAAAAAAAAAACEABngEAAKUAAAAJKwMAABMAAAATAAAAAaABAACkAAAA/wAAAAAAAAAAAAAIQAAAAdT8//98/f//AQAAAAAAAAAAAAhAAaEBAAClAAAACS0DAAANAAAADQAAAAGjAQAApAAAAP8AAAAAAAAAAAAACEAAAAHS/P//fP3//wEAAAAAAAAAAAAIQAGkAQAApQAAAAkvAwAADgAAAA4AAAABpgEAAKQAAAD/AAAAAAAAAAAAAAhAAAAB0Pz//3z9//8BAAAAAAAAAAAACEABpwEAAKUAAAAJMQMAADUAAAA1AAAAAakBAACkAAAA/wAAAAAAAAAAAAAIQAAAAc78//98/f//AQAAAAAAAAAAAAhAAaoBAAClAAAACTMDAAAcAAAAHAAAAAGsAQAApAAAAP8AAAAAAAAAAAAACEAAAAHM/P//fP3//wEAAAAAAAAAAAAIQAGtAQAApQAAAAk1AwAADgAAAA4AAAABrwEAAKQAAAD/AAAAAAAAAAAAAAhAAAAByvz//3z9//8BAAAAAAAAAAAACEABsAEAAKUAAAAJNwMAABgAAAAYAAAAAbIBAACkAAAA/wAAAAAAAAAAAAAIQAAAAcj8//98/f//AQAAAAAAAAAAAAhAAbMBAAClAAAACTkDAAAZAAAAGQAAAAG1AQAApAAAAP8AAAAAAAAAAAAACEAAAAHG/P//fP3//wEAAAAAAAAAAAAIQAG2AQAApQAAAAk7AwAADgAAAA4AAAABuAEAAKQAAAD/AAAAAAAAAAAAAAhAAAABxPz//3z9//8BAAAAAAAAAAAACEABuQEAAKUAAAAJPQMAAAwAAAAMAAAAAbsBAACkAAAA/wAAAAAAAAAAAAAIQAAAAcL8//98/f//AQAAAAAAAAAAAAhAAbwBAAClAAAACT8DAAAOAAAADgAAAAG+AQAApAAAAP8AAAAAAAAAAAAACEAAAAHA/P//fP3//wEAAAAAAAAAAAAIQAG/AQAApQAAAAlBAwAACAAAAAgAAAABwQEAAKQAAAD/AAAAAAAAAAAAAAhAAAABvvz//3z9//8BAAAAAAAAAAAACEABwgEAAKUAAAAJQwMAAAoAAAAKAAAAAcQBAACkAAAA/wAAAAAAAAAAAAAIQAAAAbz8//98/f//AQAAAAAAAAAAAAhAAcUBAAClAAAACUUDAAA3AAAANwAAAAHHAQAApAAAAP8AAAAAAAAAAAAACEAAAAG6/P//fP3//wEAAAAAAAAAAAAIQAHIAQAApQAAAAlHAwAADwAAAA8AAAABygEAAKQAAAD/AAAAAAAAAAAAAAhAAAABuPz//3z9//8BAAAAAAAAAAAACEABywEAAKUAAAAJSQMAAA4AAAAOAAAAAc0BAACkAAAA/wAAAAAAAAAAAAAIQAAAAbb8//98/f//AQAAAAAAAAAAAAhAAc4BAAClAAAACUsDAAAKAAAACgAAAAHQAQAApAAAAP8AAAAAAAAAAAAACEAAAAG0/P//fP3//wEAAAAAAAAAAAAIQAHRAQAApQAAAAlNAwAACAAAAAgAAAAB0wEAAKQAAAD/AAAAAAAAAAAAAAhAAAABsvz//3z9//8BAAAAAAAAAAAACEAB1AEAAKUAAAAJTwMAAA0AAAANAAAAAdYBAACkAAAA/wAAAAAAAAAAAAAIQAAAAbD8//98/f//AQAAAAAAAAAAAAhAAdcBAAClAAAACVEDAAAhAAAAIQAAAAHZAQAApAAAAP8AAAAAAAAAAAAACEAAAAGu/P//fP3//wEAAAAAAAAAAAAIQAHaAQAApQAAAAlTAwAAHQAAAB0AAAAB3AEAAKQAAAD/AAAAAAAAAAAAAAhAAAABrPz//3z9//8BAAAAAAAAAAAACEAB3QEAAKUAAAAJVQMAABAAAAAQAAAAAd8BAACkAAAA/wAAAAAAAAAAAAAIQAAAAar8//98/f//AQAAAAAAAAAAAAhAAeABAAClAAAACVcDAAA1AAAANQAAAAHiAQAApAAAAP8AAAAAAAAAAAAACEAAAAGo/P//fP3//wEAAAAAAAAAAAAIQAHjAQAApQAAAAlZAwAADQAAAA0AAAAB5QEAAKQAAAD/AAAAAAAAAAAAAAhAAAABpvz//3z9//8BAAAAAAAAAAAACEAB5gEAAKUAAAAJWwMAACoAAAAqAAAAAegBAACkAAAA/wAAAAAAAAAAAAAIQAAAAaT8//98/f//AQAAAAAAAAAAAAhAAekBAAClAAAACV0DAAAkAAAAJAAAAAHrAQAApAAAAP8AAAAAAAAAAAAACEAAAAGi/P//fP3//wEAAAAAAAAAAAAIQAHsAQAApQAAAAlfAwAADwAAAA8AAAAB7gEAAKQAAAD/AAAAAAAAAAAAAAhAAAABoPz//3z9//8BAAAAAAAAAAAACEAB7wEAAKUAAAAJYQMAACEAAAAhAAAAAfEBAACkAAAA/wAAAAAAAAAAAAAIQAAAAZ78//98/f//AQAAAAAAAAAAAAhAAfIBAAClAAAACWMDAAAlAAAAJQAAAAH0AQAApAAAAP8AAAAAAAAAAAAACEAAAAGc/P//fP3//wEAAAAAAAAAAAAIQAH1AQAApQAAAAllAwAAJQAAACUAAAAB9wEAAKQAAAD/AAAAAAAAAAAAAAhAAAABmvz//3z9//8BAAAAAAAAAAAACEAB+AEAAKUAAAAJZwMAAA4AAAAOAAAAAfoBAACkAAAA/wAAAAAAAAAAAAAIQAAAAZj8//98/f//AQAAAAAAAAAAAAhAAfsBAAClAAAACWkDAABpAAAAaQAAAAH9AQAApAAAAP8AAAAAAAAAAAAACEAAAAGW/P//fP3//wEAAAAAAAAAAAAIQAH+AQAApQAAAAlrAwAALAAAACwAAAABAAIAAKQAAAD/AAAAAAAAAAAAAAhAAAABlPz//3z9//8BAAAAAAAAAAAACEABAQIAAKUAAAAJbQMAAC0AAAAtAAAAAQMCAACkAAAA/wAAAAAAAAAAAAAIQAAAAZL8//98/f//AQAAAAAAAAAAAAhAAQQCAAClAAAACW8DAAArAAAAKwAAAAEGAgAApAAAAP8AAAAAAAAAAAAACEAAAAGQ/P//fP3//wEAAAAAAAAAAAAIQAEHAgAApQAAAAlxAwAAQQAAAEEAAAABCQIAAKQAAAD/AAAAAAAAAAAAAAhAAAABjvz//3z9//8BAAAAAAAAAAAACEABCgIAAKUAAAAJcwMAAB4AAAAeAAAAAQwCAACkAAAA/wAAAAAAAAAAAAAIQAAAAYz8//98/f//AQAAAAAAAAAAAAhAAQ0CAAClAAAACXUDAAAdAAAAHQAAAAEPAgAApAAAAP8AAAAAAAAAAAAACEAAAAGK/P//fP3//wEAAAAAAAAAAAAIQAEQAgAApQAAAAl3AwAAIgAAACIAAAABEgIAAKQAAAD/AAAAAAAAAAAAAAhAAAABiPz//3z9//8BAAAAAAAAAAAACEABEwIAAKUAAAAJeQMAABQAAAAUAAAAARUCAACkAAAA/wAAAAAAAAAAAAAIQAAAAYb8//98/f//AQAAAAAAAAAAAAhAARYCAAClAAAACXsDAAA+AAAAPgAAAAEYAgAApAAAAP8AAAAAAAAAAAAACEAAAAGE/P//fP3//wEAAAAAAAAAAAAIQAEZAgAApQAAAAl9AwAARwAAAEcAAAABGwIAAKQAAAD/AAAAAAAAAAAAAAhAAAABgvz//3z9//8BAAAAAAAAAAAACEABHAIAAKUAAAAJfwMAAEoAAABKAAAAAR4CAACkAAAA/wAAAAAAAAAAAAAIQAAAAYD8//98/f//AQAAAAAAAAAAAAhAAR8CAAClAAAACYEDAAA5AAAAOQAAAAEhAgAApAAAAP8AAAAAAAAAAAAACEAAAAF+/P//fP3//wEAAAAAAAAAAAAIQAEiAgAApQAAAAmDAwAAQgAAAEIAAAABJAIAAKQAAAD/AAAAAAAAAAAAAAhAAAABfPz//3z9//8BAAAAAAAAAAAACEABJQIAAKUAAAAJhQMAABQAAAAUAAAAAScCAACkAAAA/wAAAAAAAAAAAAAIQAAAAXr8//98/f//AQAAAAAAAAAAAAhAASgCAAClAAAACYcDAAAkAAAAJAAAAAEqAgAApAAAAP8AAAAAAAAAAAAACEAAAAF4/P//fP3//wEAAAAAAAAAAAAIQAErAgAApQAAAAmJAwAAPQAAAD0AAAABLQIAAKQAAAD/AAAAAAAAAAAAAAhAAAABdvz//3z9//8BAAAAAAAAAAAACEABLgIAAKUAAAAJiwMAAFgAAABYAAAAATACAACkAAAA/wAAAAAAAAAAAAAIQAAAAXT8//98/f//AQAAAAAAAAAAAAhAATECAAClAAAACY0DAAA0AAAANAAAAAEzAgAApAAAAP8AAAAAAAAAAAAACEAAAAFy/P//fP3//wEAAAAAAAAAAAAIQAE0AgAApQAAAAmPAwAAIAAAACAAAAABNgIAAKQAAAD/AAAAAAAAAAAAAAhAAAABcPz//3z9//8BAAAAAAAAAAAACEABNwIAAKUAAAAJkQMAAC4AAAAuAAAAATkCAACkAAAA/wAAAAAAAAAAAAAIQAAAAW78//98/f//AQAAAAAAAAAAAAhAAToCAAClAAAACZMDAABMAAAATAAAAAE8AgAApAAAAP8AAAAAAAAAAAAACEAAAAFs/P//fP3//wEAAAAAAAAAAAAIQAE9AgAApQAAAAmVAwAALgAAAC4AAAABPwIAAKQAAAD/AAAAAAAAAAAAAAhAAAABavz//3z9//8BAAAAAAAAAAAACEABQAIAAKUAAAAJlwMAACEAAAAhAAAAAUICAACkAAAA/wAAAAAAAAAAAAAIQAAAAWj8//98/f//AQAAAAAAAAAAAAhAAUMCAAClAAAACZkDAAAHAAAABwAAAAFFAgAApAAAAP8AAAAAAAAAAAAACEAAAAFm/P//fP3//wEAAAAAAAAAAAAIQAFGAgAApQAAAAmbAwAAXQAAAF0AAAABSAIAAKQAAAD/AAAAAAAAAAAAAAhAAAABZPz//3z9//8BAAAAAAAAAAAACEABSQIAAKUAAAAJnQMAABYAAAAWAAAAAUsCAACkAAAA/wAAAAAAAAAAAAAIQAAAAWL8//98/f//AQAAAAAAAAAAAAhAAUwCAAClAAAACZ8DAAAlAAAAJQAAAAFOAgAApAAAAP8AAAAAAAAAAAAACEAAAAFg/P//fP3//wEAAAAAAAAAAAAIQAFPAgAApQAAAAmhAwAAPgAAAD4AAAABUQIAAKQAAAD/AAAAAAAAAAAAAAhAAAABXvz//3z9//8BAAAAAAAAAAAACEABUgIAAKUAAAAJowMAAA8AAAAPAAAAAVQCAACkAAAA/wAAAAAAAAAAAAAIQAAAAVz8//98/f//AQAAAAAAAAAAAAhAAVUCAAClAAAACaUDAAAaAAAAGgAAAAFXAgAApAAAAP8AAAAAAAAAAAAACEAAAAFa/P//fP3//wEAAAAAAAAAAAAIQAFYAgAApQAAAAmnAwAASgAAAEoAAAABWgIAAKQAAAD/AAAAAAAAAAAAAAhAAAABWPz//3z9//8BAAAAAAAAAAAACEABWwIAAKUAAAAJqQMAAC0AAAAtAAAAAV0CAACkAAAA/wAAAAAAAAAAAAAIQAAAAVb8//98/f//AQAAAAAAAAAAAAhAAV4CAAClAAAACasDAAAsAAAALAAAAAFgAgAApAAAAP8AAAAAAAAAAAAACEAAAAFU/P//fP3//wEAAAAAAAAAAAAIQAFhAgAApQAAAAmtAwAANAAAADQAAAABYwIAAKQAAAD/AAAAAAAAAAAAAAhAAAABUvz//3z9//8BAAAAAAAAAAAACEABZAIAAKUAAAAJrwMAADcAAAA3AAAAAWYCAACkAAAA/wAAAAAAAAAAAAAIQAAAAVD8//98/f//AQAAAAAAAAAAAAhAAWcCAAClAAAACbEDAAAvAAAALwAAAAFpAgAApAAAAP8AAAAAAAAAAAAACEAAAAFO/P//fP3//wEAAAAAAAAAAAAIQAFqAgAApQAAAAmzAwAAKwAAACsAAAABbAIAAKQAAAD/AAAAAAAAAAAAAAhAAAABTPz//3z9//8BAAAAAAAAAAAACEABbQIAAKUAAAAJtQMAABMAAAATAAAAAW8CAACkAAAA/wAAAAAAAAAAAAAIQAAAAUr8//98/f//AQAAAAAAAAAAAAhAAXACAAClAAAACbcDAAAKAAAACgAAAAFyAgAApAAAAP8AAAAAAAAAAAAACEAAAAFI/P//fP3//wEAAAAAAAAAAAAIQAFzAgAApQAAAAm5AwAAEgAAABIAAAABdQIAAKQAAAD/AAAAAAAAAAAAAAhAAAABRvz//3z9//8BAAAAAAAAAAAACEABdgIAAKUAAAAJuwMAAAUAAAAFAAAAAXgCAACkAAAA/wAAAAAAAAAAAAAIQAAAAUT8//98/f//AQAAAAAAAAAAAAhAAXkCAAClAAAACb0DAAALAAAACwAAAAF7AgAApAAAAP8AAAAAAAAAAAAACEAAAAFC/P//fP3//wEAAAAAAAAAAAAIQAF8AgAApQAAAAm/AwAACgAAAAoAAAABfgIAAKQAAAD/AAAAAAAAAAAAAAhAAAABQPz//3z9//8BAAAAAAAAAAAACEABfwIAAKUAAAAJwQMAAAsAAAALAAAAAYECAACkAAAA/wAAAAAAAAAAAAAIQAAAAT78//98/f//AQAAAAAAAAAAAAhAAYICAAClAAAACcMDAAAQAAAAEAAAAAeFAgAAAAEAAACAAAAABApJbmtQb2ludFYxAgAAAAnEAwAACcUDAAAJxgMAAAnHAwAACcgDAAAJyQMAAAnKAwAACcsDAAAJzAMAAAnNAwAACc4DAAAJzwMAAAnQAwAACdEDAAAJ0gMAAAnTAwAACdQDAAAJ1QMAAAnWAwAACdcDAAAJ2AMAAAnZAwAACdoDAAAJ2wMAAAncAwAACd0DAAAJ3gMAAAnfAwAACeADAAAJ4QMAAAniAwAACeMDAAAJ5AMAAAnlAwAACeYDAAAJ5wMAAAnoAwAACekDAAAJ6gMAAAnrAwAACewDAAAJ7QMAAAnuAwAACe8DAAAJ8AMAAAnxAwAACfIDAAAJ8wMAAAn0AwAACfUDAAAJ9gMAAAn3AwAACfgDAAAJ+QMAAAn6AwAACfsDAAAJ/AMAAAn9AwAACf4DAAAJ/wMAAAkABAAACQEEAAAJAgQAAAkDBAAACQQEAAAJBQQAAAkGBAAACQcEAAAJCAQAAAkJBAAACQoEAAAJCwQAAAkMBAAACQ0EAAAJDgQAAAkPBAAACRAEAAAJEQQAAAkSBAAACRMEAAAJFAQAAA0vB4cCAAAAAQAAAIAAAAAECklua1BvaW50VjECAAAACRUEAAAJFgQAAAkXBAAACRgEAAAJGQQAAAkaBAAACRsEAAAJHAQAAAkdBAAACR4EAAAJHwQAAAkgBAAACSEEAAAJIgQAAAkjBAAACSQEAAAJJQQAAAkmBAAACScEAAAJKAQAAAkpBAAACSoEAAAJKwQAAAksBAAACS0EAAAJLgQAAAkvBAAACTAEAAAJMQQAAAkyBAAACTMEAAAJNAQAAAk1BAAACTYEAAAJNwQAAAk4BAAACTkEAAAJOgQAAAk7BAAACTwEAAAJPQQAAAk+BAAACT8EAAAJQAQAAAlBBAAACUIEAAAJQwQAAAlEBAAACUUEAAAJRgQAAAlHBAAACUgEAAAJSQQAAAlKBAAACUsEAAAJTAQAAAlNBAAACU4EAAAJTwQAAAlQBAAACVEEAAAJUgQAAAlTBAAACVQEAAAJVQQAAAlWBAAACVcEAAAJWAQAAAlZBAAACVoEAAAJWwQAAAlcBAAACV0EAAAJXgQAAAlfBAAADTUHiQIAAAABAAAAgAAAAAQKSW5rUG9pbnRWMQIAAAAJYAQAAAlhBAAACWIEAAAJYwQAAAlkBAAACWUEAAAJZgQAAAlnBAAACWgEAAAJaQQAAAlqBAAACWsEAAAJbAQAAAltBAAACW4EAAAJbwQAAAlwBAAACXEEAAAJcgQAAAlzBAAACXQEAAAJdQQAAAl2BAAACXcEAAAJeAQAAAl5BAAACXoEAAAJewQAAAl8BAAACX0EAAAJfgQAAAl/BAAACYAEAAAJgQQAAAmCBAAACYMEAAAJhAQAAAmFBAAACYYEAAAJhwQAAAmIBAAACYkEAAAJigQAAAmLBAAACYwEAAAJjQQAAAmOBAAACY8EAAAJkAQAAAmRBAAACZIEAAAJkwQAAAmUBAAACZUEAAAJlgQAAAmXBAAACZgEAAAJmQQAAAmaBAAACZsEAAAJnAQAAAmdBAAACZ4EAAAJnwQAAAmgBAAACaEEAAAJogQAAAmjBAAACaQEAAAJpQQAAAmmBAAACacEAAAJqAQAAAmpBAAACaoEAAAJqwQAAAmsBAAACa0EAAAJrgQAAAmvBAAADTAHiwIAAAABAAAAgAAAAAQKSW5rUG9pbnRWMQIAAAAJsAQAAAmxBAAACbIEAAAJswQAAAm0BAAACbUEAAAJtgQAAAm3BAAACbgEAAAJuQQAAAm6BAAACbsEAAAJvAQAAAm9BAAACb4EAAAJvwQAAAnABAAACcEEAAAJwgQAAAnDBAAACcQEAAAJxQQAAAnGBAAACccEAAAJyAQAAAnJBAAACcoEAAAJywQAAAnMBAAACc0EAAAJzgQAAAnPBAAACdAEAAAJ0QQAAAnSBAAACdMEAAAJ1AQAAAnVBAAACdYEAAAJ1wQAAAnYBAAACdkEAAAJ2gQAAAnbBAAACdwEAAAJ3QQAAAneBAAACd8EAAAJ4AQAAAnhBAAACeIEAAAJ4wQAAAnkBAAACeUEAAAJ5gQAAAnnBAAACegEAAAJ6QQAAAnqBAAACesEAAAJ7AQAAAntBAAACe4EAAAJ7wQAAAnwBAAACfEEAAAJ8gQAAAnzBAAACfQEAAAJ9QQAAAn2BAAACfcEAAAJ+AQAAAn5BAAACfoEAAANNQeNAgAAAAEAAABAAAAABApJbmtQb2ludFYxAgAAAAn7BAAACfwEAAAJ/QQAAAn+BAAACf8EAAAJAAUAAAkBBQAACQIFAAAJAwUAAAkEBQAACQUFAAAJBgUAAAkHBQAACQgFAAAJCQUAAAkKBQAACQsFAAAJDAUAAAkNBQAACQ4FAAAJDwUAAAkQBQAACREFAAAJEgUAAAkTBQAACRQFAAAJFQUAAAkWBQAACRcFAAAJGAUAAAkZBQAACRoFAAAJGwUAAAkcBQAACR0FAAAJHgUAAAkfBQAACSAFAAAJIQUAAAkiBQAACSMFAAAJJAUAAAklBQAACSYFAAAJJwUAAAkoBQAACSkFAAAJKgUAAAkrBQAACSwFAAAJLQUAAAkuBQAACS8FAAAJMAUAAAkxBQAACTIFAAAJMwUAAAk0BQAACTUFAAANBQePAgAAAAEAAACAAAAABApJbmtQb2ludFYxAgAAAAk2BQAACTcFAAAJOAUAAAk5BQAACToFAAAJOwUAAAk8BQAACT0FAAAJPgUAAAk/BQAACUAFAAAJQQUAAAlCBQAACUMFAAAJRAUAAAlFBQAACUYFAAAJRwUAAAlIBQAACUkFAAAJSgUAAAlLBQAACUwFAAAJTQUAAAlOBQAACU8FAAAJUAUAAAlRBQAACVIFAAAJUwUAAAlUBQAACVUFAAAJVgUAAAlXBQAACVgFAAAJWQUAAAlaBQAACVsFAAAJXAUAAAldBQAACV4FAAAJXwUAAAlgBQAACWEFAAAJYgUAAAljBQAACWQFAAAJZQUAAAlmBQAACWcFAAAJaAUAAAlpBQAACWoFAAAJawUAAAlsBQAACW0FAAAJbgUAAAlvBQAACXAFAAAJcQUAAAlyBQAACXMFAAAJdAUAAAl1BQAACXYFAAAJdwUAAAl4BQAACXkFAAANPAeRAgAAAAEAAACAAAAABApJbmtQb2ludFYxAgAAAAl6BQAACXsFAAAJfAUAAAl9BQAACX4FAAAJfwUAAAmABQAACYEFAAAJggUAAAmDBQAACYQFAAAJhQUAAAmGBQAACYcFAAAJiAUAAAmJBQAACYoFAAAJiwUAAAmMBQAACY0FAAAJjgUAAAmPBQAACZAFAAAJkQUAAAmSBQAACZMFAAAJlAUAAAmVBQAACZYFAAAJlwUAAAmYBQAACZkFAAAJmgUAAAmbBQAACZwFAAAJnQUAAAmeBQAACZ8FAAAJoAUAAAmhBQAACaIFAAAJowUAAAmkBQAACaUFAAAJpgUAAAmnBQAACagFAAAJqQUAAAmqBQAACasFAAAJrAUAAAmtBQAACa4FAAAJrwUAAAmwBQAACbEFAAAJsgUAAAmzBQAACbQFAAAJtQUAAAm2BQAACbcFAAAJuAUAAAm5BQAACboFAAAJuwUAAAm8BQAACb0FAAAJvgUAAA07B5MCAAAAAQAAAIAAAAAECklua1BvaW50VjECAAAACb8FAAAJwAUAAAnBBQAACcIFAAAJwwUAAAnEBQAACcUFAAAJxgUAAAnHBQAACcgFAAAJyQUAAAnKBQAACcsFAAAJzAUAAAnNBQAACc4FAAAJzwUAAAnQBQAACdEFAAAJ0gUAAAnTBQAACdQFAAAJ1QUAAAnWBQAACdcFAAAJ2AUAAAnZBQAACdoFAAAJ2wUAAAncBQAACd0FAAAJ3gUAAAnfBQAACeAFAAAJ4QUAAAniBQAACeMFAAAJ5AUAAAnlBQAACeYFAAAJ5wUAAAnoBQAACekFAAAJ6gUAAAnrBQAACewFAAAJ7QUAAAnuBQAACe8FAAAJ8AUAAAnxBQAACfIFAAAJ8wUAAAn0BQAACfUFAAAJ9gUAAAn3BQAACfgFAAAJ+QUAAAn6BQAACfsFAAAJ/AUAAAn9BQAACf4FAAAJ/wUAAAkABgAACQEGAAAJAgYAAAkDBgAACQQGAAAJBQYAAAkGBgAACQcGAAAJCAYAAAkJBgAACQoGAAAJCwYAAAkMBgAACQ0GAAAJDgYAAAkPBgAACRAGAAANLgeVAgAAAAEAAABAAAAABApJbmtQb2ludFYxAgAAAAkRBgAACRIGAAAJEwYAAAkUBgAACRUGAAAJFgYAAAkXBgAACRgGAAAJGQYAAAkaBgAACRsGAAAJHAYAAAkdBgAACR4GAAAJHwYAAAkgBgAACSEGAAAJIgYAAAkjBgAACSQGAAAJJQYAAAkmBgAACScGAAAJKAYAAAkpBgAACSoGAAAJKwYAAAksBgAACS0GAAAJLgYAAAkvBgAACTAGAAAJMQYAAAkyBgAACTMGAAANHQeXAgAAAAEAAAAQAAAABApJbmtQb2ludFYxAgAAAAk0BgAACTUGAAAJNgYAAAk3BgAACTgGAAAJOQYAAAk6BgAACTsGAAAJPAYAAAk9BgAACT4GAAAJPwYAAA0EB5kCAAAAAQAAABAAAAAECklua1BvaW50VjECAAAACUAGAAAJQQYAAAlCBgAACUMGAAAJRAYAAAlFBgAACUYGAAAJRwYAAAlIBgAACUkGAAAJSgYAAA0FB5sCAAAAAQAAAEAAAAAECklua1BvaW50VjECAAAACUsGAAAJTAYAAAlNBgAACU4GAAAJTwYAAAlQBgAACVEGAAAJUgYAAAlTBgAACVQGAAAJVQYAAAlWBgAACVcGAAAJWAYAAAlZBgAACVoGAAAJWwYAAAlcBgAACV0GAAAJXgYAAAlfBgAACWAGAAAJYQYAAAliBgAACWMGAAAJZAYAAAllBgAACWYGAAAJZwYAAAloBgAACWkGAAAJagYAAAlrBgAACWwGAAAJbQYAAAluBgAACW8GAAAJcAYAAAlxBgAACXIGAAAJcwYAAAl0BgAACXUGAAAJdgYAAAl3BgAACXgGAAAJeQYAAAl6BgAACXsGAAAJfAYAAAl9BgAACX4GAAAJfwYAAAmABgAACYEGAAANCQedAgAAAAEAAAAgAAAABApJbmtQb2ludFYxAgAAAAmCBgAACYMGAAAJhAYAAAmFBgAACYYGAAAJhwYAAAmIBgAACYkGAAAJigYAAAmLBgAACYwGAAAJjQYAAAmOBgAACY8GAAAJkAYAAAmRBgAACZIGAAAJkwYAAAmUBgAACZUGAAAJlgYAAAmXBgAACZgGAAAJmQYAAAmaBgAACZsGAAAJnAYAAAmdBgAADQQHnwIAAAABAAAAQAAAAAQKSW5rUG9pbnRWMQIAAAAJngYAAAmfBgAACaAGAAAJoQYAAAmiBgAACaMGAAAJpAYAAAmlBgAACaYGAAAJpwYAAAmoBgAACakGAAAJqgYAAAmrBgAACawGAAAJrQYAAAmuBgAACa8GAAAJsAYAAAmxBgAACbIGAAAJswYAAAm0BgAACbUGAAAJtgYAAAm3BgAACbgGAAAJuQYAAAm6BgAACbsGAAAJvAYAAAm9BgAACb4GAAANHwehAgAAAAEAAAAQAAAABApJbmtQb2ludFYxAgAAAAm/BgAACcAGAAAJwQYAAAnCBgAACcMGAAAJxAYAAAnFBgAACcYGAAAJxwYAAAnIBgAACckGAAAJygYAAAnLBgAACcwGAAAJzQYAAAnOBgAAB6MCAAAAAQAAACAAAAAECklua1BvaW50VjECAAAACc8GAAAJ0AYAAAnRBgAACdIGAAAJ0wYAAAnUBgAACdUGAAAJ1gYAAAnXBgAACdgGAAAJ2QYAAAnaBgAACdsGAAAJ3AYAAAndBgAACd4GAAAJ3wYAAAngBgAACeEGAAAJ4gYAAAnjBgAACeQGAAAJ5QYAAAnmBgAADQgHpQIAAAABAAAAEAAAAAQKSW5rUG9pbnRWMQIAAAAJ5wYAAAnoBgAACekGAAAJ6gYAAAnrBgAACewGAAAJ7QYAAAnuBgAACe8GAAAJ8AYAAAnxBgAACfIGAAANBAenAgAAAAEAAAAQAAAABApJbmtQb2ludFYxAgAAAAnzBgAACfQGAAAJ9QYAAAn2BgAACfcGAAAJ+AYAAAn5BgAACfoGAAAJ+wYAAAn8BgAACf0GAAAJ/gYAAAn/BgAADQMHqQIAAAABAAAAIAAAAAQKSW5rUG9pbnRWMQIAAAAJAAcAAAkBBwAACQIHAAAJAwcAAAkEBwAACQUHAAAJBgcAAAkHBwAACQgHAAAJCQcAAAkKBwAACQsHAAAJDAcAAAkNBwAACQ4HAAAJDwcAAAkQBwAADQ8HqwIAAAABAAAAEAAAAAQKSW5rUG9pbnRWMQIAAAAJEQcAAAkSBwAACRMHAAAJFAcAAAkVBwAACRYHAAAJFwcAAAkYBwAACRkHAAAJGgcAAAkbBwAACRwHAAAJHQcAAAkeBwAACR8HAAAKB60CAAAAAQAAABAAAAAECklua1BvaW50VjECAAAACSAHAAAJIQcAAAkiBwAACSMHAAAJJAcAAAklBwAACSYHAAAJJwcAAAkoBwAACSkHAAANBgevAgAAAAEAAABAAAAABApJbmtQb2ludFYxAgAAAAkqBwAACSsHAAAJLAcAAAktBwAACS4HAAAJLwcAAAkwBwAACTEHAAAJMgcAAAkzBwAACTQHAAAJNQcAAAk2BwAACTcHAAAJOAcAAAk5BwAACToHAAAJOwcAAAk8BwAACT0HAAAJPgcAAAk/BwAACUAHAAAJQQcAAAlCBwAACUMHAAAJRAcAAAlFBwAACUYHAAAJRwcAAAlIBwAACUkHAAAJSgcAAAlLBwAACUwHAAAJTQcAAAlOBwAACU8HAAAJUAcAAAlRBwAACVIHAAAJUwcAAAlUBwAACVUHAAAJVgcAAAlXBwAACVgHAAAJWQcAAAlaBwAACVsHAAAJXAcAAAldBwAACV4HAAAJXwcAAAlgBwAADQkHsQIAAAABAAAAEAAAAAQKSW5rUG9pbnRWMQIAAAAJYQcAAAliBwAACWMHAAAJZAcAAAllBwAACWYHAAAJZwcAAAloBwAACWkHAAAJagcAAAlrBwAACWwHAAAJbQcAAAluBwAACW8HAAAJcAcAAAezAgAAAAEAAAAgAAAABApJbmtQb2ludFYxAgAAAAlxBwAACXIHAAAJcwcAAAl0BwAACXUHAAAJdgcAAAl3BwAACXgHAAAJeQcAAAl6BwAACXsHAAAJfAcAAAl9BwAACX4HAAAJfwcAAAmABwAACYEHAAANDwe1AgAAAAEAAAAQAAAABApJbmtQb2ludFYxAgAAAAmCBwAACYMHAAAJhAcAAAmFBwAACYYHAAAJhwcAAAmIBwAACYkHAAAJigcAAAmLBwAACYwHAAAJjQcAAAmOBwAACY8HAAANAge3AgAAAAEAAAAgAAAABApJbmtQb2ludFYxAgAAAAmQBwAACZEHAAAJkgcAAAmTBwAACZQHAAAJlQcAAAmWBwAACZcHAAAJmAcAAAmZBwAACZoHAAAJmwcAAAmcBwAACZ0HAAAJngcAAAmfBwAACaAHAAAJoQcAAAmiBwAACaMHAAAJpAcAAAmlBwAACaYHAAANCQe5AgAAAAEAAAAQAAAABApJbmtQb2ludFYxAgAAAAmnBwAACagHAAAJqQcAAAmqBwAACasHAAAJrAcAAAmtBwAACa4HAAAJrwcAAAmwBwAADQYHuwIAAAABAAAACAAAAAQKSW5rUG9pbnRWMQIAAAAJsQcAAAmyBwAACbMHAAAJtAcAAAm1BwAACbYHAAAJtwcAAAoHvQIAAAABAAAAEAAAAAQKSW5rUG9pbnRWMQIAAAAJuAcAAAm5BwAACboHAAAJuwcAAAm8BwAACb0HAAAJvgcAAAm/BwAACcAHAAAJwQcAAAnCBwAACcMHAAAJxAcAAAnFBwAACcYHAAAKB78CAAAAAQAAABAAAAAECklua1BvaW50VjECAAAACccHAAAJyAcAAAnJBwAACcoHAAAJywcAAAnMBwAACc0HAAAJzgcAAAnPBwAACdAHAAAJ0QcAAAnSBwAACdMHAAAJ1AcAAAnVBwAACgfBAgAAAAEAAAAQAAAABApJbmtQb2ludFYxAgAAAAnWBwAACdcHAAAJ2AcAAAnZBwAACdoHAAAJ2wcAAAncBwAACd0HAAAJ3gcAAAnfBwAACeAHAAAJ4QcAAAniBwAADQMHwwIAAAABAAAAEAAAAAQKSW5rUG9pbnRWMQIAAAAJ4wcAAAnkBwAACeUHAAAJ5gcAAAnnBwAACegHAAAJ6QcAAAnqBwAACesHAAAJ7AcAAA0GB8UCAAAAAQAAABAAAAAECklua1BvaW50VjECAAAACe0HAAAJ7gcAAAnvBwAACfAHAAAJ8QcAAAnyBwAACfMHAAAJ9AcAAAn1BwAACfYHAAAJ9wcAAA0FB8cCAAAAAQAAACAAAAAECklua1BvaW50VjECAAAACfgHAAAJ+QcAAAn6BwAACfsHAAAJ/AcAAAn9BwAACf4HAAAJ/wcAAAkACAAACQEIAAAJAggAAAkDCAAACQQIAAAJBQgAAAkGCAAACQcIAAAJCAgAAAkJCAAACQoIAAAJCwgAAAkMCAAACQ0IAAAJDggAAAkPCAAADQgHyQIAAAABAAAAgAAAAAQKSW5rUG9pbnRWMQIAAAAJEAgAAAkRCAAACRIIAAAJEwgAAAkUCAAACRUIAAAJFggAAAkXCAAACRgIAAAJGQgAAAkaCAAACRsIAAAJHAgAAAkdCAAACR4IAAAJHwgAAAkgCAAACSEIAAAJIggAAAkjCAAACSQIAAAJJQgAAAkmCAAACScIAAAJKAgAAAkpCAAACSoIAAAJKwgAAAksCAAACS0IAAAJLggAAAkvCAAACTAIAAAJMQgAAAkyCAAACTMIAAAJNAgAAAk1CAAACTYIAAAJNwgAAAk4CAAACTkIAAAJOggAAAk7CAAACTwIAAAJPQgAAAk+CAAACT8IAAAJQAgAAAlBCAAACUIIAAAJQwgAAAlECAAACUUIAAAJRggAAAlHCAAACUgIAAAJSQgAAAlKCAAACUsIAAAJTAgAAAlNCAAACU4IAAAJTwgAAAlQCAAACVEIAAAJUggAAAlTCAAACVQIAAAJVQgAAAlWCAAACVcIAAAJWAgAAAlZCAAACVoIAAAJWwgAAAlcCAAACV0IAAAJXggAAAlfCAAACWAIAAAJYQgAAAliCAAACWMIAAAJZAgAAAllCAAACWYIAAAJZwgAAAloCAAACWkIAAAJaggAAAlrCAAACWwIAAAJbQgAAAluCAAACW8IAAAJcAgAAAlxCAAACXIIAAANHQfLAgAAAAEAAABAAAAABApJbmtQb2ludFYxAgAAAAlzCAAACXQIAAAJdQgAAAl2CAAACXcIAAAJeAgAAAl5CAAACXoIAAAJewgAAAl8CAAACX0IAAAJfggAAAl/CAAACYAIAAAJgQgAAAmCCAAACYMIAAAJhAgAAAmFCAAACYYIAAAJhwgAAAmICAAACYkIAAAJiggAAAmLCAAACYwIAAAJjQgAAAmOCAAACY8IAAAJkAgAAAmRCAAACZIIAAAJkwgAAAmUCAAACZUIAAAJlggAAAmXCAAACZgIAAAJmQgAAAmaCAAACZsIAAAJnAgAAAmdCAAACZ4IAAAJnwgAAAmgCAAACaEIAAAJoggAAA0QB80CAAAAAQAAACAAAAAECklua1BvaW50VjECAAAACaMIAAAJpAgAAAmlCAAACaYIAAAJpwgAAAmoCAAACakIAAAJqggAAAmrCAAACawIAAAJrQgAAAmuCAAACa8IAAAJsAgAAAmxCAAACbIIAAAJswgAAAm0CAAACbUIAAAJtggAAAm3CAAACbgIAAAJuQgAAAm6CAAACbsIAAAJvAgAAAm9CAAADQUHzwIAAAABAAAAgAAAAAQKSW5rUG9pbnRWMQIAAAAJvggAAAm/CAAACcAIAAAJwQgAAAnCCAAACcMIAAAJxAgAAAnFCAAACcYIAAAJxwgAAAnICAAACckIAAAJyggAAAnLCAAACcwIAAAJzQgAAAnOCAAACc8IAAAJ0AgAAAnRCAAACdIIAAAJ0wgAAAnUCAAACdUIAAAJ1ggAAAnXCAAACdgIAAAJ2QgAAAnaCAAACdsIAAAJ3AgAAAndCAAACd4IAAAJ3wgAAAngCAAACeEIAAAJ4ggAAAnjCAAACeQIAAAJ5QgAAAnmCAAACecIAAAJ6AgAAAnpCAAACeoIAAAJ6wgAAAnsCAAACe0IAAAJ7ggAAAnvCAAACfAIAAAJ8QgAAAnyCAAACfMIAAAJ9AgAAAn1CAAACfYIAAAJ9wgAAAn4CAAACfkIAAAJ+ggAAAn7CAAACfwIAAAJ/QgAAAn+CAAACf8IAAAJAAkAAAkBCQAACQIJAAAJAwkAAAkECQAACQUJAAAJBgkAAAkHCQAACQgJAAAJCQkAAAkKCQAACQsJAAAJDAkAAAkNCQAACQ4JAAAJDwkAAAkQCQAACREJAAAJEgkAAAkTCQAACRQJAAAJFQkAAAkWCQAACRcJAAAJGAkAAAkZCQAACRoJAAAJGwkAAA0iB9ECAAAAAQAAAEAAAAAECklua1BvaW50VjECAAAACRwJAAAJHQkAAAkeCQAACR8JAAAJIAkAAAkhCQAACSIJAAAJIwkAAAkkCQAACSUJAAAJJgkAAAknCQAACSgJAAAJKQkAAAkqCQAACSsJAAAJLAkAAAktCQAACS4JAAAJLwkAAAkwCQAACTEJAAAJMgkAAAkzCQAACTQJAAAJNQkAAAk2CQAACTcJAAAJOAkAAAk5CQAACToJAAAJOwkAAAk8CQAACT0JAAAJPgkAAAk/CQAACUAJAAAJQQkAAAlCCQAACUMJAAAJRAkAAAlFCQAADRYH0wIAAAABAAAAIAAAAAQKSW5rUG9pbnRWMQIAAAAJRgkAAAlHCQAACUgJAAAJSQkAAAlKCQAACUsJAAAJTAkAAAlNCQAACU4JAAAJTwkAAAlQCQAACVEJAAAJUgkAAAlTCQAACVQJAAAJVQkAAAlWCQAACVcJAAAJWAkAAAlZCQAACVoJAAANCwfVAgAAAAEAAACAAAAABApJbmtQb2ludFYxAgAAAAlbCQAACVwJAAAJXQkAAAleCQAACV8JAAAJYAkAAAlhCQAACWIJAAAJYwkAAAlkCQAACWUJAAAJZgkAAAlnCQAACWgJAAAJaQkAAAlqCQAACWsJAAAJbAkAAAltCQAACW4JAAAJbwkAAAlwCQAACXEJAAAJcgkAAAlzCQAACXQJAAAJdQkAAAl2CQAACXcJAAAJeAkAAAl5CQAACXoJAAAJewkAAAl8CQAACX0JAAAJfgkAAAl/CQAACYAJAAAJgQkAAAmCCQAACYMJAAAJhAkAAAmFCQAACYYJAAAJhwkAAAmICQAACYkJAAAJigkAAAmLCQAACYwJAAAJjQkAAAmOCQAACY8JAAAJkAkAAAmRCQAACZIJAAAJkwkAAAmUCQAACZUJAAAJlgkAAAmXCQAACZgJAAAJmQkAAAmaCQAACZsJAAAJnAkAAAmdCQAACZ4JAAAJnwkAAAmgCQAACaEJAAAJogkAAAmjCQAACaQJAAAJpQkAAAmmCQAACacJAAAJqAkAAAmpCQAACaoJAAAJqwkAAAmsCQAACa0JAAAJrgkAAAmvCQAACbAJAAAJsQkAAAmyCQAACbMJAAAJtAkAAAm1CQAACbYJAAAJtwkAAAm4CQAACbkJAAAJugkAAA0gB9cCAAAAAQAAAEAAAAAECklua1BvaW50VjECAAAACbsJAAAJvAkAAAm9CQAACb4JAAAJvwkAAAnACQAACcEJAAAJwgkAAAnDCQAACcQJAAAJxQkAAAnGCQAACccJAAAJyAkAAAnJCQAACcoJAAAJywkAAAnMCQAACc0JAAAJzgkAAAnPCQAACdAJAAAJ0QkAAAnSCQAACdMJAAAJ1AkAAAnVCQAACdYJAAAJ1wkAAAnYCQAACdkJAAAJ2gkAAAnbCQAADR8H2QIAAAABAAAAEAAAAAQKSW5rUG9pbnRWMQIAAAAJ3AkAAAndCQAACd4JAAAJ3wkAAAngCQAACeEJAAAJ4gkAAAnjCQAACeQJAAAJ5QkAAAnmCQAACecJAAAJ6AkAAA0DB9sCAAAAAQAAACAAAAAECklua1BvaW50VjECAAAACekJAAAJ6gkAAAnrCQAACewJAAAJ7QkAAAnuCQAACe8JAAAJ8AkAAAnxCQAACfIJAAAJ8wkAAAn0CQAACfUJAAAJ9gkAAAn3CQAACfgJAAAJ+QkAAA0PB90CAAAAAQAAACAAAAAECklua1BvaW50VjECAAAACfoJAAAJ+wkAAAn8CQAACf0JAAAJ/gkAAAn/CQAACQAKAAAJAQoAAAkCCgAACQMKAAAJBAoAAAkFCgAACQYKAAAJBwoAAAkICgAACQkKAAAJCgoAAAkLCgAACQwKAAAJDQoAAAkOCgAACQ8KAAAJEAoAAAkRCgAACRIKAAAJEwoAAAkUCgAACRUKAAAJFgoAAAkXCgAACRgKAAAKB98CAAAAAQAAAEAAAAAECklua1BvaW50VjECAAAACRkKAAAJGgoAAAkbCgAACRwKAAAJHQoAAAkeCgAACR8KAAAJIAoAAAkhCgAACSIKAAAJIwoAAAkkCgAACSUKAAAJJgoAAAknCgAACSgKAAAJKQoAAAkqCgAACSsKAAAJLAoAAAktCgAACS4KAAAJLwoAAAkwCgAACTEKAAAJMgoAAAkzCgAACTQKAAAJNQoAAAk2CgAACTcKAAAJOAoAAAk5CgAACToKAAAJOwoAAAk8CgAACT0KAAAJPgoAAAk/CgAACUAKAAAJQQoAAAlCCgAACUMKAAAJRAoAAAlFCgAACUYKAAAJRwoAAAlICgAACUkKAAAJSgoAAAlLCgAACUwKAAAJTQoAAAlOCgAACU8KAAAJUAoAAA0IB+ECAAAAAQAAAEAAAAAECklua1BvaW50VjECAAAACVEKAAAJUgoAAAlTCgAACVQKAAAJVQoAAAlWCgAACVcKAAAJWAoAAAlZCgAACVoKAAAJWwoAAAlcCgAACV0KAAAJXgoAAAlfCgAACWAKAAAJYQoAAAliCgAACWMKAAAJZAoAAAllCgAACWYKAAAJZwoAAAloCgAACWkKAAAJagoAAAlrCgAACWwKAAAJbQoAAAluCgAACW8KAAAJcAoAAAlxCgAACXIKAAAJcwoAAAl0CgAACXUKAAAJdgoAAAl3CgAACXgKAAAJeQoAAAl6CgAADRYH4wIAAAABAAAAIAAAAAQKSW5rUG9pbnRWMQIAAAAJewoAAAl8CgAACX0KAAAJfgoAAAl/CgAACYAKAAAJgQoAAAmCCgAACYMKAAAJhAoAAAmFCgAACYYKAAAJhwoAAAmICgAACYkKAAAJigoAAAmLCgAACYwKAAAJjQoAAAmOCgAACY8KAAANCwflAgAAAAEAAAAgAAAABApJbmtQb2ludFYxAgAAAAmQCgAACZEKAAAJkgoAAAmTCgAACZQKAAAJlQoAAAmWCgAACZcKAAAJmAoAAAmZCgAACZoKAAAJmwoAAAmcCgAACZ0KAAAJngoAAAmfCgAACaAKAAAJoQoAAAmiCgAACaMKAAAJpAoAAAmlCgAACaYKAAAJpwoAAAmoCgAACakKAAANBgfnAgAAAAEAAABAAAAABApJbmtQb2ludFYxAgAAAAmqCgAACasKAAAJrAoAAAmtCgAACa4KAAAJrwoAAAmwCgAACbEKAAAJsgoAAAmzCgAACbQKAAAJtQoAAAm2CgAACbcKAAAJuAoAAAm5CgAACboKAAAJuwoAAAm8CgAACb0KAAAJvgoAAAm/CgAACcAKAAAJwQoAAAnCCgAACcMKAAAJxAoAAAnFCgAACcYKAAAJxwoAAAnICgAACckKAAAJygoAAAnLCgAACcwKAAAJzQoAAAnOCgAACc8KAAAJ0AoAAAnRCgAACdIKAAAJ0woAAAnUCgAACdUKAAAJ1goAAAnXCgAACdgKAAAJ2QoAAAnaCgAACdsKAAAJ3AoAAAndCgAACd4KAAAJ3woAAAngCgAADQkH6QIAAAABAAAAIAAAAAQKSW5rUG9pbnRWMQIAAAAJ4QoAAAniCgAACeMKAAAJ5AoAAAnlCgAACeYKAAAJ5woAAAnoCgAACekKAAAJ6goAAAnrCgAACewKAAAJ7QoAAAnuCgAACe8KAAAJ8AoAAAnxCgAACfIKAAAJ8woAAAn0CgAACfUKAAAJ9goAAAn3CgAACfgKAAAJ+QoAAAn6CgAACfsKAAANBQfrAgAAAAEAAAAQAAAABApJbmtQb2ludFYxAgAAAAn8CgAACf0KAAAJ/goAAAn/CgAACQALAAAJAQsAAAkCCwAACQMLAAAJBAsAAAkFCwAACQYLAAAJBwsAAAkICwAACQkLAAANAgftAgAAAAEAAAAgAAAABApJbmtQb2ludFYxAgAAAAkKCwAACQsLAAAJDAsAAAkNCwAACQ4LAAAJDwsAAAkQCwAACRELAAAJEgsAAAkTCwAACRQLAAAJFQsAAAkWCwAACRcLAAAJGAsAAAkZCwAACRoLAAAJGwsAAA0OB+8CAAAAAQAAACAAAAAECklua1BvaW50VjECAAAACRwLAAAJHQsAAAkeCwAACR8LAAAJIAsAAAkhCwAACSILAAAJIwsAAAkkCwAACSULAAAJJgsAAAknCwAACSgLAAAJKQsAAAkqCwAACSsLAAAJLAsAAAktCwAACS4LAAAJLwsAAAkwCwAACTELAAAJMgsAAA0JB/ECAAAAAQAAAEAAAAAECklua1BvaW50VjECAAAACTMLAAAJNAsAAAk1CwAACTYLAAAJNwsAAAk4CwAACTkLAAAJOgsAAAk7CwAACTwLAAAJPQsAAAk+CwAACT8LAAAJQAsAAAlBCwAACUILAAAJQwsAAAlECwAACUULAAAJRgsAAAlHCwAACUgLAAAJSQsAAAlKCwAACUsLAAAJTAsAAAlNCwAACU4LAAAJTwsAAAlQCwAACVELAAAJUgsAAAlTCwAACVQLAAAJVQsAAAlWCwAACVcLAAAJWAsAAAlZCwAACVoLAAAJWwsAAAlcCwAACV0LAAAJXgsAAAlfCwAACWALAAAJYQsAAAliCwAACWMLAAAJZAsAAAllCwAACWYLAAAJZwsAAAloCwAACWkLAAAJagsAAAlrCwAACWwLAAANBgfzAgAAAAEAAABAAAAABApJbmtQb2ludFYxAgAAAAltCwAACW4LAAAJbwsAAAlwCwAACXELAAAJcgsAAAlzCwAACXQLAAAJdQsAAAl2CwAACXcLAAAJeAsAAAl5CwAACXoLAAAJewsAAAl8CwAACX0LAAAJfgsAAAl/CwAACYALAAAJgQsAAAmCCwAACYMLAAAJhAsAAAmFCwAACYYLAAAJhwsAAAmICwAACYkLAAAJigsAAAmLCwAACYwLAAAJjQsAAAmOCwAACY8LAAANHQf1AgAAAAEAAAAQAAAABApJbmtQb2ludFYxAgAAAAmQCwAACZELAAAJkgsAAAmTCwAACZQLAAAJlQsAAAmWCwAACZcLAAAJmAsAAAmZCwAACZoLAAAJmwsAAAmcCwAACZ0LAAAJngsAAAmfCwAAB/cCAAAAAQAAACAAAAAECklua1BvaW50VjECAAAACaALAAAJoQsAAAmiCwAACaMLAAAJpAsAAAmlCwAACaYLAAAJpwsAAAmoCwAACakLAAAJqgsAAAmrCwAACawLAAAJrQsAAAmuCwAACa8LAAAJsAsAAAmxCwAACbILAAAJswsAAAm0CwAACbULAAAJtgsAAAm3CwAADQgH+QIAAAABAAAAIAAAAAQKSW5rUG9pbnRWMQIAAAAJuAsAAAm5CwAACboLAAAJuwsAAAm8CwAACb0LAAAJvgsAAAm/CwAACcALAAAJwQsAAAnCCwAACcMLAAAJxAsAAAnFCwAACcYLAAAJxwsAAAnICwAACckLAAAJygsAAAnLCwAACcwLAAAJzQsAAAnOCwAACc8LAAAJ0AsAAAnRCwAACdILAAANBQf7AgAAAAEAAABAAAAABApJbmtQb2ludFYxAgAAAAnTCwAACdQLAAAJ1QsAAAnWCwAACdcLAAAJ2AsAAAnZCwAACdoLAAAJ2wsAAAncCwAACd0LAAAJ3gsAAAnfCwAACeALAAAJ4QsAAAniCwAACeMLAAAJ5AsAAAnlCwAACeYLAAAJ5wsAAAnoCwAACekLAAAJ6gsAAAnrCwAACewLAAAJ7QsAAAnuCwAACe8LAAAJ8AsAAAnxCwAACfILAAAJ8wsAAAn0CwAACfULAAAJ9gsAAAn3CwAACfgLAAAJ+QsAAAn6CwAACfsLAAAJ/AsAAAn9CwAACf4LAAAJ/wsAAAkADAAACQEMAAAJAgwAAAkDDAAACQQMAAAJBQwAAAkGDAAACQcMAAAJCAwAAAkJDAAACQoMAAAJCwwAAAkMDAAACQ0MAAAJDgwAAA0EB/0CAAAAAQAAAEAAAAAECklua1BvaW50VjECAAAACQ8MAAAJEAwAAAkRDAAACRIMAAAJEwwAAAkUDAAACRUMAAAJFgwAAAkXDAAACRgMAAAJGQwAAAkaDAAACRsMAAAJHAwAAAkdDAAACR4MAAAJHwwAAAkgDAAACSEMAAAJIgwAAAkjDAAACSQMAAAJJQwAAAkmDAAACScMAAAJKAwAAAkpDAAACSoMAAAJKwwAAAksDAAACS0MAAAJLgwAAAkvDAAACTAMAAAJMQwAAAkyDAAACTMMAAAJNAwAAAk1DAAACTYMAAAJNwwAAAk4DAAACTkMAAAJOgwAAAk7DAAACTwMAAAJPQwAAA0RB/8CAAAAAQAAAAgAAAAECklua1BvaW50VjECAAAACT4MAAAJPwwAAAlADAAACUEMAAAJQgwAAAlDDAAACUQMAAAKBwEDAAAAAQAAAEAAAAAECklua1BvaW50VjECAAAACUUMAAAJRgwAAAlHDAAACUgMAAAJSQwAAAlKDAAACUsMAAAJTAwAAAlNDAAACU4MAAAJTwwAAAlQDAAACVEMAAAJUgwAAAlTDAAACVQMAAAJVQwAAAlWDAAACVcMAAAJWAwAAAlZDAAACVoMAAAJWwwAAAlcDAAACV0MAAAJXgwAAAlfDAAACWAMAAAJYQwAAAliDAAACWMMAAAJZAwAAAllDAAACWYMAAAJZwwAAAloDAAADRwHAwMAAAABAAAAQAAAAAQKSW5rUG9pbnRWMQIAAAAJaQwAAAlqDAAACWsMAAAJbAwAAAltDAAACW4MAAAJbwwAAAlwDAAACXEMAAAJcgwAAAlzDAAACXQMAAAJdQwAAAl2DAAACXcMAAAJeAwAAAl5DAAACXoMAAAJewwAAAl8DAAACX0MAAAJfgwAAAl/DAAACYAMAAAJgQwAAAmCDAAACYMMAAAJhAwAAAmFDAAACYYMAAAJhwwAAAmIDAAACYkMAAAJigwAAAmLDAAACYwMAAAJjQwAAAmODAAACY8MAAANGQcFAwAAAAEAAABAAAAABApJbmtQb2ludFYxAgAAAAmQDAAACZEMAAAJkgwAAAmTDAAACZQMAAAJlQwAAAmWDAAACZcMAAAJmAwAAAmZDAAACZoMAAAJmwwAAAmcDAAACZ0MAAAJngwAAAmfDAAACaAMAAAJoQwAAAmiDAAACaMMAAAJpAwAAAmlDAAACaYMAAAJpwwAAAmoDAAACakMAAAJqgwAAAmrDAAACawMAAAJrQwAAAmuDAAACa8MAAAJsAwAAAmxDAAACbIMAAAJswwAAAm0DAAACbUMAAAJtgwAAAm3DAAACbgMAAAJuQwAAAm6DAAACbsMAAAJvAwAAAm9DAAADRIHBwMAAAABAAAAQAAAAAQKSW5rUG9pbnRWMQIAAAAJvgwAAAm/DAAACcAMAAAJwQwAAAnCDAAACcMMAAAJxAwAAAnFDAAACcYMAAAJxwwAAAnIDAAACckMAAAJygwAAAnLDAAACcwMAAAJzQwAAAnODAAACc8MAAAJ0AwAAAnRDAAACdIMAAAJ0wwAAAnUDAAACdUMAAAJ1gwAAAnXDAAACdgMAAAJ2QwAAAnaDAAACdsMAAAJ3AwAAAndDAAACd4MAAAJ3wwAAAngDAAACeEMAAAJ4gwAAAnjDAAACeQMAAAJ5QwAAAnmDAAACecMAAAJ6AwAAAnpDAAADRQHCQMAAAABAAAAQAAAAAQKSW5rUG9pbnRWMQIAAAAJ6gwAAAnrDAAACewMAAAJ7QwAAAnuDAAACe8MAAAJ8AwAAAnxDAAACfIMAAAJ8wwAAAn0DAAACfUMAAAJ9gwAAAn3DAAACfgMAAAJ+QwAAAn6DAAACfsMAAAJ/AwAAAn9DAAACf4MAAAJ/wwAAAkADQAACQENAAAJAg0AAAkDDQAACQQNAAAJBQ0AAAkGDQAACQcNAAAJCA0AAAkJDQAACQoNAAAJCw0AAAkMDQAACQ0NAAAJDg0AAAkPDQAACRANAAAJEQ0AAAkSDQAACRMNAAAJFA0AAAkVDQAACRYNAAANEwcLAwAAAAEAAABAAAAABApJbmtQb2ludFYxAgAAAAkXDQAACRgNAAAJGQ0AAAkaDQAACRsNAAAJHA0AAAkdDQAACR4NAAAJHw0AAAkgDQAACSENAAAJIg0AAAkjDQAACSQNAAAJJQ0AAAkmDQAACScNAAAJKA0AAAkpDQAACSoNAAAJKw0AAAksDQAACS0NAAAJLg0AAAkvDQAACTANAAAJMQ0AAAkyDQAACTMNAAAJNA0AAAk1DQAACTYNAAAJNw0AAAk4DQAACTkNAAAJOg0AAAk7DQAADRsHDQMAAAABAAAAQAAAAAQKSW5rUG9pbnRWMQIAAAAJPA0AAAk9DQAACT4NAAAJPw0AAAlADQAACUENAAAJQg0AAAlDDQAACUQNAAAJRQ0AAAlGDQAACUcNAAAJSA0AAAlJDQAACUoNAAAJSw0AAAlMDQAACU0NAAAJTg0AAAlPDQAACVANAAAJUQ0AAAlSDQAACVMNAAAJVA0AAAlVDQAACVYNAAAJVw0AAAlYDQAACVkNAAAJWg0AAAlbDQAACVwNAAAJXQ0AAAleDQAACV8NAAAJYA0AAAlhDQAACWINAAAJYw0AAAlkDQAACWUNAAAJZg0AAA0VBw8DAAAAAQAAABAAAAAECklua1BvaW50VjECAAAACWcNAAAJaA0AAAlpDQAACWoNAAAJaw0AAAlsDQAACW0NAAAJbg0AAAlvDQAACXANAAAJcQ0AAA0FBxEDAAAAAQAAABAAAAAECklua1BvaW50VjECAAAACXINAAAJcw0AAAl0DQAACXUNAAAJdg0AAAl3DQAACXgNAAAJeQ0AAAl6DQAADQcHEwMAAAABAAAAEAAAAAQKSW5rUG9pbnRWMQIAAAAJew0AAAl8DQAACX0NAAAJfg0AAAl/DQAACYANAAAJgQ0AAAmCDQAACYMNAAAJhA0AAAmFDQAACYYNAAAJhw0AAAmIDQAADQIHFQMAAAABAAAAEAAAAAQKSW5rUG9pbnRWMQIAAAAJiQ0AAAmKDQAACYsNAAAJjA0AAAmNDQAACY4NAAAJjw0AAAmQDQAACZENAAAJkg0AAAmTDQAACZQNAAAJlQ0AAA0DBxcDAAAAAQAAABAAAAAECklua1BvaW50VjECAAAACZYNAAAJlw0AAAmYDQAACZkNAAAJmg0AAAmbDQAACZwNAAAJnQ0AAAmeDQAACZ8NAAAJoA0AAA0FBxkDAAAAAQAAAIAAAAAECklua1BvaW50VjECAAAACaENAAAJog0AAAmjDQAACaQNAAAJpQ0AAAmmDQAACacNAAAJqA0AAAmpDQAACaoNAAAJqw0AAAmsDQAACa0NAAAJrg0AAAmvDQAACbANAAAJsQ0AAAmyDQAACbMNAAAJtA0AAAm1DQAACbYNAAAJtw0AAAm4DQAACbkNAAAJug0AAAm7DQAACbwNAAAJvQ0AAAm+DQAACb8NAAAJwA0AAAnBDQAACcINAAAJww0AAAnEDQAACcUNAAAJxg0AAAnHDQAACcgNAAAJyQ0AAAnKDQAACcsNAAAJzA0AAAnNDQAACc4NAAAJzw0AAAnQDQAACdENAAAJ0g0AAAnTDQAACdQNAAAJ1Q0AAAnWDQAACdcNAAAJ2A0AAAnZDQAACdoNAAAJ2w0AAAncDQAACd0NAAAJ3g0AAAnfDQAACeANAAAJ4Q0AAAniDQAACeMNAAAJ5A0AAAnlDQAADTsHGwMAAAABAAAAgAAAAAQKSW5rUG9pbnRWMQIAAAAJ5g0AAAnnDQAACegNAAAJ6Q0AAAnqDQAACesNAAAJ7A0AAAntDQAACe4NAAAJ7w0AAAnwDQAACfENAAAJ8g0AAAnzDQAACfQNAAAJ9Q0AAAn2DQAACfcNAAAJ+A0AAAn5DQAACfoNAAAJ+w0AAAn8DQAACf0NAAAJ/g0AAAn/DQAACQAOAAAJAQ4AAAkCDgAACQMOAAAJBA4AAAkFDgAACQYOAAAJBw4AAAkIDgAACQkOAAAJCg4AAAkLDgAACQwOAAAJDQ4AAAkODgAACQ8OAAAJEA4AAAkRDgAACRIOAAAJEw4AAAkUDgAACRUOAAAJFg4AAAkXDgAACRgOAAAJGQ4AAAkaDgAACRsOAAAJHA4AAAkdDgAACR4OAAAJHw4AAAkgDgAACSEOAAAJIg4AAAkjDgAACSQOAAAJJQ4AAAkmDgAACScOAAAJKA4AAAkpDgAADTwHHQMAAAABAAAAgAAAAAQKSW5rUG9pbnRWMQIAAAAJKg4AAAkrDgAACSwOAAAJLQ4AAAkuDgAACS8OAAAJMA4AAAkxDgAACTIOAAAJMw4AAAk0DgAACTUOAAAJNg4AAAk3DgAACTgOAAAJOQ4AAAk6DgAACTsOAAAJPA4AAAk9DgAACT4OAAAJPw4AAAlADgAACUEOAAAJQg4AAAlDDgAACUQOAAAJRQ4AAAlGDgAACUcOAAAJSA4AAAlJDgAACUoOAAAJSw4AAAlMDgAACU0OAAAJTg4AAAlPDgAACVAOAAAJUQ4AAAlSDgAACVMOAAAJVA4AAAlVDgAACVYOAAAJVw4AAAlYDgAACVkOAAAJWg4AAAlbDgAACVwOAAAJXQ4AAAleDgAACV8OAAAJYA4AAAlhDgAACWIOAAAJYw4AAAlkDgAACWUOAAAJZg4AAAlnDgAACWgOAAAJaQ4AAAlqDgAACWsOAAAJbA4AAAltDgAACW4OAAAJbw4AAAlwDgAACXEOAAAJcg4AAAlzDgAACXQOAAAJdQ4AAAl2DgAACXcOAAAJeA4AAAl5DgAACXoOAAAJew4AAAl8DgAACX0OAAAJfg4AAAl/DgAACYAOAAAJgQ4AAAmCDgAACYMOAAAJhA4AAAmFDgAACYYOAAAJhw4AAAmIDgAACYkOAAAJig4AAAmLDgAACYwOAAAJjQ4AAAmODgAACY8OAAAJkA4AAAmRDgAADRgHHwMAAAABAAAAgAAAAAQKSW5rUG9pbnRWMQIAAAAJkg4AAAmTDgAACZQOAAAJlQ4AAAmWDgAACZcOAAAJmA4AAAmZDgAACZoOAAAJmw4AAAmcDgAACZ0OAAAJng4AAAmfDgAACaAOAAAJoQ4AAAmiDgAACaMOAAAJpA4AAAmlDgAACaYOAAAJpw4AAAmoDgAACakOAAAJqg4AAAmrDgAACawOAAAJrQ4AAAmuDgAACa8OAAAJsA4AAAmxDgAACbIOAAAJsw4AAAm0DgAACbUOAAAJtg4AAAm3DgAACbgOAAAJuQ4AAAm6DgAACbsOAAAJvA4AAAm9DgAACb4OAAAJvw4AAAnADgAACcEOAAAJwg4AAAnDDgAACcQOAAAJxQ4AAAnGDgAACccOAAAJyA4AAAnJDgAACcoOAAAJyw4AAAnMDgAACc0OAAAJzg4AAAnPDgAACdAOAAAJ0Q4AAAnSDgAACdMOAAAJ1A4AAAnVDgAACdYOAAAJ1w4AAAnYDgAACdkOAAAJ2g4AAAnbDgAACdwOAAAJ3Q4AAAneDgAACd8OAAAJ4A4AAAnhDgAACeIOAAANLwchAwAAAAEAAABAAAAABApJbmtQb2ludFYxAgAAAAnjDgAACeQOAAAJ5Q4AAAnmDgAACecOAAAJ6A4AAAnpDgAACeoOAAAJ6w4AAAnsDgAACe0OAAAJ7g4AAAnvDgAACfAOAAAJ8Q4AAAnyDgAACfMOAAAJ9A4AAAn1DgAACfYOAAAJ9w4AAAn4DgAACfkOAAAJ+g4AAAn7DgAACfwOAAAJ/Q4AAAn+DgAACf8OAAAJAA8AAAkBDwAACQIPAAAJAw8AAAkEDwAACQUPAAAJBg8AAAkHDwAACQgPAAAJCQ8AAAkKDwAACQsPAAAJDA8AAAkNDwAACQ4PAAAJDw8AAAkQDwAACREPAAAJEg8AAAkTDwAACRQPAAAJFQ8AAAkWDwAACRcPAAAJGA8AAAkZDwAACRoPAAAJGw8AAAkcDwAACR0PAAAJHg8AAAkfDwAADQMHIwMAAAABAAAAgAAAAAQKSW5rUG9pbnRWMQIAAAAJIA8AAAkhDwAACSIPAAAJIw8AAAkkDwAACSUPAAAJJg8AAAknDwAACSgPAAAJKQ8AAAkqDwAACSsPAAAJLA8AAAktDwAACS4PAAAJLw8AAAkwDwAACTEPAAAJMg8AAAkzDwAACTQPAAAJNQ8AAAk2DwAACTcPAAAJOA8AAAk5DwAACToPAAAJOw8AAAk8DwAACT0PAAAJPg8AAAk/DwAACUAPAAAJQQ8AAAlCDwAACUMPAAAJRA8AAAlFDwAACUYPAAAJRw8AAAlIDwAACUkPAAAJSg8AAAlLDwAACUwPAAAJTQ8AAAlODwAACU8PAAAJUA8AAAlRDwAACVIPAAAJUw8AAAlUDwAACVUPAAAJVg8AAAlXDwAACVgPAAAJWQ8AAAlaDwAACVsPAAAJXA8AAAldDwAACV4PAAAJXw8AAAlgDwAACWEPAAAJYg8AAAljDwAACWQPAAAJZQ8AAAlmDwAACWcPAAANOAclAwAAAAEAAACAAAAABApJbmtQb2ludFYxAgAAAAloDwAACWkPAAAJag8AAAlrDwAACWwPAAAJbQ8AAAluDwAACW8PAAAJcA8AAAlxDwAACXIPAAAJcw8AAAl0DwAACXUPAAAJdg8AAAl3DwAACXgPAAAJeQ8AAAl6DwAACXsPAAAJfA8AAAl9DwAACX4PAAAJfw8AAAmADwAACYEPAAAJgg8AAAmDDwAACYQPAAAJhQ8AAAmGDwAACYcPAAAJiA8AAAmJDwAACYoPAAAJiw8AAAmMDwAACY0PAAAJjg8AAAmPDwAACZAPAAAJkQ8AAAmSDwAACZMPAAAJlA8AAAmVDwAACZYPAAAJlw8AAAmYDwAACZkPAAAJmg8AAAmbDwAACZwPAAAJnQ8AAAmeDwAACZ8PAAAJoA8AAAmhDwAACaIPAAAJow8AAAmkDwAACaUPAAAJpg8AAAmnDwAACagPAAAJqQ8AAAmqDwAACasPAAAJrA8AAAmtDwAACa4PAAAJrw8AAAmwDwAACbEPAAAJsg8AAAmzDwAACbQPAAAJtQ8AAAm2DwAACbcPAAAJuA8AAAm5DwAACboPAAAJuw8AAAm8DwAACb0PAAAJvg8AAA0pBycDAAAAAQAAAIAAAAAECklua1BvaW50VjECAAAACb8PAAAJwA8AAAnBDwAACcIPAAAJww8AAAnEDwAACcUPAAAJxg8AAAnHDwAACcgPAAAJyQ8AAAnKDwAACcsPAAAJzA8AAAnNDwAACc4PAAAJzw8AAAnQDwAACdEPAAAJ0g8AAAnTDwAACdQPAAAJ1Q8AAAnWDwAACdcPAAAJ2A8AAAnZDwAACdoPAAAJ2w8AAAncDwAACd0PAAAJ3g8AAAnfDwAACeAPAAAJ4Q8AAAniDwAACeMPAAAJ5A8AAAnlDwAACeYPAAAJ5w8AAAnoDwAACekPAAAJ6g8AAAnrDwAACewPAAAJ7Q8AAAnuDwAACe8PAAAJ8A8AAAnxDwAACfIPAAAJ8w8AAAn0DwAACfUPAAAJ9g8AAAn3DwAACfgPAAAJ+Q8AAAn6DwAACfsPAAAJ/A8AAAn9DwAACf4PAAAJ/w8AAAkAEAAACQEQAAAJAhAAAAkDEAAACQQQAAAJBRAAAAkGEAAACQcQAAAJCBAAAAkJEAAACQoQAAAJCxAAAAkMEAAACQ0QAAAJDhAAAAkPEAAACRAQAAAJERAAAAkSEAAACRMQAAAJFBAAAAkVEAAACRYQAAAJFxAAAAkYEAAACRkQAAAJGhAAAAkbEAAACRwQAAAJHRAAAAkeEAAADSAHKQMAAAABAAAAIAAAAAQKSW5rUG9pbnRWMQIAAAAJHxAAAAkgEAAACSEQAAAJIhAAAAkjEAAACSQQAAAJJRAAAAkmEAAACScQAAAJKBAAAAkpEAAACSoQAAAJKxAAAAksEAAACS0QAAAJLhAAAAkvEAAACTAQAAAJMRAAAAkyEAAACTMQAAAJNBAAAAk1EAAACTYQAAAJNxAAAAk4EAAACTkQAAAJOhAAAA0EBysDAAAAAQAAACAAAAAECklua1BvaW50VjECAAAACTsQAAAJPBAAAAk9EAAACT4QAAAJPxAAAAlAEAAACUEQAAAJQhAAAAlDEAAACUQQAAAJRRAAAAlGEAAACUcQAAAJSBAAAAlJEAAACUoQAAAJSxAAAAlMEAAACU0QAAANDQctAwAAAAEAAAAQAAAABApJbmtQb2ludFYxAgAAAAlOEAAACU8QAAAJUBAAAAlREAAACVIQAAAJUxAAAAlUEAAACVUQAAAJVhAAAAlXEAAACVgQAAAJWRAAAAlaEAAADQMHLwMAAAABAAAAEAAAAAQKSW5rUG9pbnRWMQIAAAAJWxAAAAlcEAAACV0QAAAJXhAAAAlfEAAACWAQAAAJYRAAAAliEAAACWMQAAAJZBAAAAllEAAACWYQAAAJZxAAAAloEAAADQIHMQMAAAABAAAAQAAAAAQKSW5rUG9pbnRWMQIAAAAJaRAAAAlqEAAACWsQAAAJbBAAAAltEAAACW4QAAAJbxAAAAlwEAAACXEQAAAJchAAAAlzEAAACXQQAAAJdRAAAAl2EAAACXcQAAAJeBAAAAl5EAAACXoQAAAJexAAAAl8EAAACX0QAAAJfhAAAAl/EAAACYAQAAAJgRAAAAmCEAAACYMQAAAJhBAAAAmFEAAACYYQAAAJhxAAAAmIEAAACYkQAAAJihAAAAmLEAAACYwQAAAJjRAAAAmOEAAACY8QAAAJkBAAAAmREAAACZIQAAAJkxAAAAmUEAAACZUQAAAJlhAAAAmXEAAACZgQAAAJmRAAAAmaEAAACZsQAAAJnBAAAAmdEAAADQsHMwMAAAABAAAAIAAAAAQKSW5rUG9pbnRWMQIAAAAJnhAAAAmfEAAACaAQAAAJoRAAAAmiEAAACaMQAAAJpBAAAAmlEAAACaYQAAAJpxAAAAmoEAAACakQAAAJqhAAAAmrEAAACawQAAAJrRAAAAmuEAAACa8QAAAJsBAAAAmxEAAACbIQAAAJsxAAAAm0EAAACbUQAAAJthAAAAm3EAAACbgQAAAJuRAAAA0EBzUDAAAAAQAAABAAAAAECklua1BvaW50VjECAAAACboQAAAJuxAAAAm8EAAACb0QAAAJvhAAAAm/EAAACcAQAAAJwRAAAAnCEAAACcMQAAAJxBAAAAnFEAAACcYQAAAJxxAAAA0CBzcDAAAAAQAAACAAAAAECklua1BvaW50VjECAAAACcgQAAAJyRAAAAnKEAAACcsQAAAJzBAAAAnNEAAACc4QAAAJzxAAAAnQEAAACdEQAAAJ0hAAAAnTEAAACdQQAAAJ1RAAAAnWEAAACdcQAAAJ2BAAAAnZEAAACdoQAAAJ2xAAAAncEAAACd0QAAAJ3hAAAAnfEAAADQgHOQMAAAABAAAAIAAAAAQKSW5rUG9pbnRWMQIAAAAJ4BAAAAnhEAAACeIQAAAJ4xAAAAnkEAAACeUQAAAJ5hAAAAnnEAAACegQAAAJ6RAAAAnqEAAACesQAAAJ7BAAAAntEAAACe4QAAAJ7xAAAAnwEAAACfEQAAAJ8hAAAAnzEAAACfQQAAAJ9RAAAAn2EAAACfcQAAAJ+BAAAA0HBzsDAAAAAQAAABAAAAAECklua1BvaW50VjECAAAACfkQAAAJ+hAAAAn7EAAACfwQAAAJ/RAAAAn+EAAACf8QAAAJABEAAAkBEQAACQIRAAAJAxEAAAkEEQAACQURAAAJBhEAAA0CBz0DAAAAAQAAABAAAAAECklua1BvaW50VjECAAAACQcRAAAJCBEAAAkJEQAACQoRAAAJCxEAAAkMEQAACQ0RAAAJDhEAAAkPEQAACRARAAAJEREAAAkSEQAADQQHPwMAAAABAAAAEAAAAAQKSW5rUG9pbnRWMQIAAAAJExEAAAkUEQAACRURAAAJFhEAAAkXEQAACRgRAAAJGREAAAkaEQAACRsRAAAJHBEAAAkdEQAACR4RAAAJHxEAAAkgEQAADQIHQQMAAAABAAAACAAAAAQKSW5rUG9pbnRWMQIAAAAJIREAAAkiEQAACSMRAAAJJBEAAAklEQAACSYRAAAJJxEAAAkoEQAAB0MDAAAAAQAAABAAAAAECklua1BvaW50VjECAAAACSkRAAAJKhEAAAkrEQAACSwRAAAJLREAAAkuEQAACS8RAAAJMBEAAAkxEQAACTIRAAANBgdFAwAAAAEAAABAAAAABApJbmtQb2ludFYxAgAAAAkzEQAACTQRAAAJNREAAAk2EQAACTcRAAAJOBEAAAk5EQAACToRAAAJOxEAAAk8EQAACT0RAAAJPhEAAAk/EQAACUARAAAJQREAAAlCEQAACUMRAAAJRBEAAAlFEQAACUYRAAAJRxEAAAlIEQAACUkRAAAJShEAAAlLEQAACUwRAAAJTREAAAlOEQAACU8RAAAJUBEAAAlREQAACVIRAAAJUxEAAAlUEQAACVURAAAJVhEAAAlXEQAACVgRAAAJWREAAAlaEQAACVsRAAAJXBEAAAldEQAACV4RAAAJXxEAAAlgEQAACWERAAAJYhEAAAljEQAACWQRAAAJZREAAAlmEQAACWcRAAAJaBEAAAlpEQAADQkHRwMAAAABAAAAEAAAAAQKSW5rUG9pbnRWMQIAAAAJahEAAAlrEQAACWwRAAAJbREAAAluEQAACW8RAAAJcBEAAAlxEQAACXIRAAAJcxEAAAl0EQAACXURAAAJdhEAAAl3EQAACXgRAAAKB0kDAAAAAQAAABAAAAAECklua1BvaW50VjECAAAACXkRAAAJehEAAAl7EQAACXwRAAAJfREAAAl+EQAACX8RAAAJgBEAAAmBEQAACYIRAAAJgxEAAAmEEQAACYURAAAJhhEAAA0CB0sDAAAAAQAAABAAAAAECklua1BvaW50VjECAAAACYcRAAAJiBEAAAmJEQAACYoRAAAJixEAAAmMEQAACY0RAAAJjhEAAAmPEQAACZARAAANBgdNAwAAAAEAAAAIAAAABApJbmtQb2ludFYxAgAAAAmREQAACZIRAAAJkxEAAAmUEQAACZURAAAJlhEAAAmXEQAACZgRAAAHTwMAAAABAAAAEAAAAAQKSW5rUG9pbnRWMQIAAAAJmREAAAmaEQAACZsRAAAJnBEAAAmdEQAACZ4RAAAJnxEAAAmgEQAACaERAAAJohEAAAmjEQAACaQRAAAJpREAAA0DB1EDAAAAAQAAAEAAAAAECklua1BvaW50VjECAAAACaYRAAAJpxEAAAmoEQAACakRAAAJqhEAAAmrEQAACawRAAAJrREAAAmuEQAACa8RAAAJsBEAAAmxEQAACbIRAAAJsxEAAAm0EQAACbURAAAJthEAAAm3EQAACbgRAAAJuREAAAm6EQAACbsRAAAJvBEAAAm9EQAACb4RAAAJvxEAAAnAEQAACcERAAAJwhEAAAnDEQAACcQRAAAJxREAAAnGEQAADR8HUwMAAAABAAAAIAAAAAQKSW5rUG9pbnRWMQIAAAAJxxEAAAnIEQAACckRAAAJyhEAAAnLEQAACcwRAAAJzREAAAnOEQAACc8RAAAJ0BEAAAnREQAACdIRAAAJ0xEAAAnUEQAACdURAAAJ1hEAAAnXEQAACdgRAAAJ2REAAAnaEQAACdsRAAAJ3BEAAAndEQAACd4RAAAJ3xEAAAngEQAACeERAAAJ4hEAAAnjEQAADQMHVQMAAAABAAAAEAAAAAQKSW5rUG9pbnRWMQIAAAAJ5BEAAAnlEQAACeYRAAAJ5xEAAAnoEQAACekRAAAJ6hEAAAnrEQAACewRAAAJ7REAAAnuEQAACe8RAAAJ8BEAAAnxEQAACfIRAAAJ8xEAAAdXAwAAAAEAAABAAAAABApJbmtQb2ludFYxAgAAAAn0EQAACfURAAAJ9hEAAAn3EQAACfgRAAAJ+REAAAn6EQAACfsRAAAJ/BEAAAn9EQAACf4RAAAJ/xEAAAkAEgAACQESAAAJAhIAAAkDEgAACQQSAAAJBRIAAAkGEgAACQcSAAAJCBIAAAkJEgAACQoSAAAJCxIAAAkMEgAACQ0SAAAJDhIAAAkPEgAACRASAAAJERIAAAkSEgAACRMSAAAJFBIAAAkVEgAACRYSAAAJFxIAAAkYEgAACRkSAAAJGhIAAAkbEgAACRwSAAAJHRIAAAkeEgAACR8SAAAJIBIAAAkhEgAACSISAAAJIxIAAAkkEgAACSUSAAAJJhIAAAknEgAACSgSAAANCwdZAwAAAAEAAAAQAAAABApJbmtQb2ludFYxAgAAAAkpEgAACSoSAAAJKxIAAAksEgAACS0SAAAJLhIAAAkvEgAACTASAAAJMRIAAAkyEgAACTMSAAAJNBIAAAk1EgAADQMHWwMAAAABAAAAQAAAAAQKSW5rUG9pbnRWMQIAAAAJNhIAAAk3EgAACTgSAAAJORIAAAk6EgAACTsSAAAJPBIAAAk9EgAACT4SAAAJPxIAAAlAEgAACUESAAAJQhIAAAlDEgAACUQSAAAJRRIAAAlGEgAACUcSAAAJSBIAAAlJEgAACUoSAAAJSxIAAAlMEgAACU0SAAAJThIAAAlPEgAACVASAAAJURIAAAlSEgAACVMSAAAJVBIAAAlVEgAACVYSAAAJVxIAAAlYEgAACVkSAAAJWhIAAAlbEgAACVwSAAAJXRIAAAleEgAACV8SAAANFgddAwAAAAEAAABAAAAABApJbmtQb2ludFYxAgAAAAlgEgAACWESAAAJYhIAAAljEgAACWQSAAAJZRIAAAlmEgAACWcSAAAJaBIAAAlpEgAACWoSAAAJaxIAAAlsEgAACW0SAAAJbhIAAAlvEgAACXASAAAJcRIAAAlyEgAACXMSAAAJdBIAAAl1EgAACXYSAAAJdxIAAAl4EgAACXkSAAAJehIAAAl7EgAACXwSAAAJfRIAAAl+EgAACX8SAAAJgBIAAAmBEgAACYISAAAJgxIAAA0cB18DAAAAAQAAABAAAAAECklua1BvaW50VjECAAAACYQSAAAJhRIAAAmGEgAACYcSAAAJiBIAAAmJEgAACYoSAAAJixIAAAmMEgAACY0SAAAJjhIAAAmPEgAACZASAAAJkRIAAAmSEgAACgdhAwAAAAEAAABAAAAABApJbmtQb2ludFYxAgAAAAmTEgAACZQSAAAJlRIAAAmWEgAACZcSAAAJmBIAAAmZEgAACZoSAAAJmxIAAAmcEgAACZ0SAAAJnhIAAAmfEgAACaASAAAJoRIAAAmiEgAACaMSAAAJpBIAAAmlEgAACaYSAAAJpxIAAAmoEgAACakSAAAJqhIAAAmrEgAACawSAAAJrRIAAAmuEgAACa8SAAAJsBIAAAmxEgAACbISAAAJsxIAAA0fB2MDAAAAAQAAAEAAAAAECklua1BvaW50VjECAAAACbQSAAAJtRIAAAm2EgAACbcSAAAJuBIAAAm5EgAACboSAAAJuxIAAAm8EgAACb0SAAAJvhIAAAm/EgAACcASAAAJwRIAAAnCEgAACcMSAAAJxBIAAAnFEgAACcYSAAAJxxIAAAnIEgAACckSAAAJyhIAAAnLEgAACcwSAAAJzRIAAAnOEgAACc8SAAAJ0BIAAAnREgAACdISAAAJ0xIAAAnUEgAACdUSAAAJ1hIAAAnXEgAACdgSAAANGwdlAwAAAAEAAABAAAAABApJbmtQb2ludFYxAgAAAAnZEgAACdoSAAAJ2xIAAAncEgAACd0SAAAJ3hIAAAnfEgAACeASAAAJ4RIAAAniEgAACeMSAAAJ5BIAAAnlEgAACeYSAAAJ5xIAAAnoEgAACekSAAAJ6hIAAAnrEgAACewSAAAJ7RIAAAnuEgAACe8SAAAJ8BIAAAnxEgAACfISAAAJ8xIAAAn0EgAACfUSAAAJ9hIAAAn3EgAACfgSAAAJ+RIAAAn6EgAACfsSAAAJ/BIAAAn9EgAADRsHZwMAAAABAAAAEAAAAAQKSW5rUG9pbnRWMQIAAAAJ/hIAAAn/EgAACQATAAAJARMAAAkCEwAACQMTAAAJBBMAAAkFEwAACQYTAAAJBxMAAAkIEwAACQkTAAAJChMAAAkLEwAADQIHaQMAAAABAAAAgAAAAAQKSW5rUG9pbnRWMQIAAAAJDBMAAAkNEwAACQ4TAAAJDxMAAAkQEwAACRETAAAJEhMAAAkTEwAACRQTAAAJFRMAAAkWEwAACRcTAAAJGBMAAAkZEwAACRoTAAAJGxMAAAkcEwAACR0TAAAJHhMAAAkfEwAACSATAAAJIRMAAAkiEwAACSMTAAAJJBMAAAklEwAACSYTAAAJJxMAAAkoEwAACSkTAAAJKhMAAAkrEwAACSwTAAAJLRMAAAkuEwAACS8TAAAJMBMAAAkxEwAACTITAAAJMxMAAAk0EwAACTUTAAAJNhMAAAk3EwAACTgTAAAJORMAAAk6EwAACTsTAAAJPBMAAAk9EwAACT4TAAAJPxMAAAlAEwAACUETAAAJQhMAAAlDEwAACUQTAAAJRRMAAAlGEwAACUcTAAAJSBMAAAlJEwAACUoTAAAJSxMAAAlMEwAACU0TAAAJThMAAAlPEwAACVATAAAJURMAAAlSEwAACVMTAAAJVBMAAAlVEwAACVYTAAAJVxMAAAlYEwAACVkTAAAJWhMAAAlbEwAACVwTAAAJXRMAAAleEwAACV8TAAAJYBMAAAlhEwAACWITAAAJYxMAAAlkEwAACWUTAAAJZhMAAAlnEwAACWgTAAAJaRMAAAlqEwAACWsTAAAJbBMAAAltEwAACW4TAAAJbxMAAAlwEwAACXETAAAJchMAAAlzEwAACXQTAAANFwdrAwAAAAEAAABAAAAABApJbmtQb2ludFYxAgAAAAl1EwAACXYTAAAJdxMAAAl4EwAACXkTAAAJehMAAAl7EwAACXwTAAAJfRMAAAl+EwAACX8TAAAJgBMAAAmBEwAACYITAAAJgxMAAAmEEwAACYUTAAAJhhMAAAmHEwAACYgTAAAJiRMAAAmKEwAACYsTAAAJjBMAAAmNEwAACY4TAAAJjxMAAAmQEwAACZETAAAJkhMAAAmTEwAACZQTAAAJlRMAAAmWEwAACZcTAAAJmBMAAAmZEwAACZoTAAAJmxMAAAmcEwAACZ0TAAAJnhMAAAmfEwAACaATAAANFAdtAwAAAAEAAABAAAAABApJbmtQb2ludFYxAgAAAAmhEwAACaITAAAJoxMAAAmkEwAACaUTAAAJphMAAAmnEwAACagTAAAJqRMAAAmqEwAACasTAAAJrBMAAAmtEwAACa4TAAAJrxMAAAmwEwAACbETAAAJshMAAAmzEwAACbQTAAAJtRMAAAm2EwAACbcTAAAJuBMAAAm5EwAACboTAAAJuxMAAAm8EwAACb0TAAAJvhMAAAm/EwAACcATAAAJwRMAAAnCEwAACcMTAAAJxBMAAAnFEwAACcYTAAAJxxMAAAnIEwAACckTAAAJyhMAAAnLEwAACcwTAAAJzRMAAA0TB28DAAAAAQAAAEAAAAAECklua1BvaW50VjECAAAACc4TAAAJzxMAAAnQEwAACdETAAAJ0hMAAAnTEwAACdQTAAAJ1RMAAAnWEwAACdcTAAAJ2BMAAAnZEwAACdoTAAAJ2xMAAAncEwAACd0TAAAJ3hMAAAnfEwAACeATAAAJ4RMAAAniEwAACeMTAAAJ5BMAAAnlEwAACeYTAAAJ5xMAAAnoEwAACekTAAAJ6hMAAAnrEwAACewTAAAJ7RMAAAnuEwAACe8TAAAJ8BMAAAnxEwAACfITAAAJ8xMAAAn0EwAACfUTAAAJ9hMAAAn3EwAACfgTAAANFQdxAwAAAAEAAACAAAAABApJbmtQb2ludFYxAgAAAAn5EwAACfoTAAAJ+xMAAAn8EwAACf0TAAAJ/hMAAAn/EwAACQAUAAAJARQAAAkCFAAACQMUAAAJBBQAAAkFFAAACQYUAAAJBxQAAAkIFAAACQkUAAAJChQAAAkLFAAACQwUAAAJDRQAAAkOFAAACQ8UAAAJEBQAAAkRFAAACRIUAAAJExQAAAkUFAAACRUUAAAJFhQAAAkXFAAACRgUAAAJGRQAAAkaFAAACRsUAAAJHBQAAAkdFAAACR4UAAAJHxQAAAkgFAAACSEUAAAJIhQAAAkjFAAACSQUAAAJJRQAAAkmFAAACScUAAAJKBQAAAkpFAAACSoUAAAJKxQAAAksFAAACS0UAAAJLhQAAAkvFAAACTAUAAAJMRQAAAkyFAAACTMUAAAJNBQAAAk1FAAACTYUAAAJNxQAAAk4FAAACTkUAAANPwdzAwAAAAEAAAAgAAAABApJbmtQb2ludFYxAgAAAAk6FAAACTsUAAAJPBQAAAk9FAAACT4UAAAJPxQAAAlAFAAACUEUAAAJQhQAAAlDFAAACUQUAAAJRRQAAAlGFAAACUcUAAAJSBQAAAlJFAAACUoUAAAJSxQAAAlMFAAACU0UAAAJThQAAAlPFAAACVAUAAAJURQAAAlSFAAACVMUAAAJVBQAAAlVFAAACVYUAAAJVxQAAA0CB3UDAAAAAQAAACAAAAAECklua1BvaW50VjECAAAACVgUAAAJWRQAAAlaFAAACVsUAAAJXBQAAAldFAAACV4UAAAJXxQAAAlgFAAACWEUAAAJYhQAAAljFAAACWQUAAAJZRQAAAlmFAAACWcUAAAJaBQAAAlpFAAACWoUAAAJaxQAAAlsFAAACW0UAAAJbhQAAAlvFAAACXAUAAAJcRQAAAlyFAAACXMUAAAJdBQAAA0DB3cDAAAAAQAAAEAAAAAECklua1BvaW50VjECAAAACXUUAAAJdhQAAAl3FAAACXgUAAAJeRQAAAl6FAAACXsUAAAJfBQAAAl9FAAACX4UAAAJfxQAAAmAFAAACYEUAAAJghQAAAmDFAAACYQUAAAJhRQAAAmGFAAACYcUAAAJiBQAAAmJFAAACYoUAAAJixQAAAmMFAAACY0UAAAJjhQAAAmPFAAACZAUAAAJkRQAAAmSFAAACZMUAAAJlBQAAAmVFAAACZYUAAANHgd5AwAAAAEAAAAgAAAABApJbmtQb2ludFYxAgAAAAmXFAAACZgUAAAJmRQAAAmaFAAACZsUAAAJnBQAAAmdFAAACZ4UAAAJnxQAAAmgFAAACaEUAAAJohQAAAmjFAAACaQUAAAJpRQAAAmmFAAACacUAAAJqBQAAAmpFAAACaoUAAANDAd7AwAAAAEAAABAAAAABApJbmtQb2ludFYxAgAAAAmrFAAACawUAAAJrRQAAAmuFAAACa8UAAAJsBQAAAmxFAAACbIUAAAJsxQAAAm0FAAACbUUAAAJthQAAAm3FAAACbgUAAAJuRQAAAm6FAAACbsUAAAJvBQAAAm9FAAACb4UAAAJvxQAAAnAFAAACcEUAAAJwhQAAAnDFAAACcQUAAAJxRQAAAnGFAAACccUAAAJyBQAAAnJFAAACcoUAAAJyxQAAAnMFAAACc0UAAAJzhQAAAnPFAAACdAUAAAJ0RQAAAnSFAAACdMUAAAJ1BQAAAnVFAAACdYUAAAJ1xQAAAnYFAAACdkUAAAJ2hQAAAnbFAAACdwUAAAJ3RQAAAneFAAACd8UAAAJ4BQAAAnhFAAACeIUAAAJ4xQAAAnkFAAACeUUAAAJ5hQAAAnnFAAACegUAAANAgd9AwAAAAEAAACAAAAABApJbmtQb2ludFYxAgAAAAnpFAAACeoUAAAJ6xQAAAnsFAAACe0UAAAJ7hQAAAnvFAAACfAUAAAJ8RQAAAnyFAAACfMUAAAJ9BQAAAn1FAAACfYUAAAJ9xQAAAn4FAAACfkUAAAJ+hQAAAn7FAAACfwUAAAJ/RQAAAn+FAAACf8UAAAJABUAAAkBFQAACQIVAAAJAxUAAAkEFQAACQUVAAAJBhUAAAkHFQAACQgVAAAJCRUAAAkKFQAACQsVAAAJDBUAAAkNFQAACQ4VAAAJDxUAAAkQFQAACREVAAAJEhUAAAkTFQAACRQVAAAJFRUAAAkWFQAACRcVAAAJGBUAAAkZFQAACRoVAAAJGxUAAAkcFQAACR0VAAAJHhUAAAkfFQAACSAVAAAJIRUAAAkiFQAACSMVAAAJJBUAAAklFQAACSYVAAAJJxUAAAkoFQAACSkVAAAJKhUAAAkrFQAACSwVAAAJLRUAAAkuFQAACS8VAAANOQd/AwAAAAEAAACAAAAABApJbmtQb2ludFYxAgAAAAkwFQAACTEVAAAJMhUAAAkzFQAACTQVAAAJNRUAAAk2FQAACTcVAAAJOBUAAAk5FQAACToVAAAJOxUAAAk8FQAACT0VAAAJPhUAAAk/FQAACUAVAAAJQRUAAAlCFQAACUMVAAAJRBUAAAlFFQAACUYVAAAJRxUAAAlIFQAACUkVAAAJShUAAAlLFQAACUwVAAAJTRUAAAlOFQAACU8VAAAJUBUAAAlRFQAACVIVAAAJUxUAAAlUFQAACVUVAAAJVhUAAAlXFQAACVgVAAAJWRUAAAlaFQAACVsVAAAJXBUAAAldFQAACV4VAAAJXxUAAAlgFQAACWEVAAAJYhUAAAljFQAACWQVAAAJZRUAAAlmFQAACWcVAAAJaBUAAAlpFQAACWoVAAAJaxUAAAlsFQAACW0VAAAJbhUAAAlvFQAACXAVAAAJcRUAAAlyFQAACXMVAAAJdBUAAAl1FQAACXYVAAAJdxUAAAl4FQAACXkVAAANNgeBAwAAAAEAAABAAAAABApJbmtQb2ludFYxAgAAAAl6FQAACXsVAAAJfBUAAAl9FQAACX4VAAAJfxUAAAmAFQAACYEVAAAJghUAAAmDFQAACYQVAAAJhRUAAAmGFQAACYcVAAAJiBUAAAmJFQAACYoVAAAJixUAAAmMFQAACY0VAAAJjhUAAAmPFQAACZAVAAAJkRUAAAmSFQAACZMVAAAJlBUAAAmVFQAACZYVAAAJlxUAAAmYFQAACZkVAAAJmhUAAAmbFQAACZwVAAAJnRUAAAmeFQAACZ8VAAAJoBUAAAmhFQAACaIVAAAJoxUAAAmkFQAACaUVAAAJphUAAAmnFQAACagVAAAJqRUAAAmqFQAACasVAAAJrBUAAAmtFQAACa4VAAAJrxUAAAmwFQAACbEVAAAJshUAAA0HB4MDAAAAAQAAAIAAAAAECklua1BvaW50VjECAAAACbMVAAAJtBUAAAm1FQAACbYVAAAJtxUAAAm4FQAACbkVAAAJuhUAAAm7FQAACbwVAAAJvRUAAAm+FQAACb8VAAAJwBUAAAnBFQAACcIVAAAJwxUAAAnEFQAACcUVAAAJxhUAAAnHFQAACcgVAAAJyRUAAAnKFQAACcsVAAAJzBUAAAnNFQAACc4VAAAJzxUAAAnQFQAACdEVAAAJ0hUAAAnTFQAACdQVAAAJ1RUAAAnWFQAACdcVAAAJ2BUAAAnZFQAACdoVAAAJ2xUAAAncFQAACd0VAAAJ3hUAAAnfFQAACeAVAAAJ4RUAAAniFQAACeMVAAAJ5BUAAAnlFQAACeYVAAAJ5xUAAAnoFQAACekVAAAJ6hUAAAnrFQAACewVAAAJ7RUAAAnuFQAACe8VAAAJ8BUAAAnxFQAACfIVAAAJ8xUAAAn0FQAADT4HhQMAAAABAAAAIAAAAAQKSW5rUG9pbnRWMQIAAAAJ9RUAAAn2FQAACfcVAAAJ+BUAAAn5FQAACfoVAAAJ+xUAAAn8FQAACf0VAAAJ/hUAAAn/FQAACQAWAAAJARYAAAkCFgAACQMWAAAJBBYAAAkFFgAACQYWAAAJBxYAAAkIFgAADQwHhwMAAAABAAAAQAAAAAQKSW5rUG9pbnRWMQIAAAAJCRYAAAkKFgAACQsWAAAJDBYAAAkNFgAACQ4WAAAJDxYAAAkQFgAACREWAAAJEhYAAAkTFgAACRQWAAAJFRYAAAkWFgAACRcWAAAJGBYAAAkZFgAACRoWAAAJGxYAAAkcFgAACR0WAAAJHhYAAAkfFgAACSAWAAAJIRYAAAkiFgAACSMWAAAJJBYAAAklFgAACSYWAAAJJxYAAAkoFgAACSkWAAAJKhYAAAkrFgAACSwWAAANHAeJAwAAAAEAAABAAAAABApJbmtQb2ludFYxAgAAAAktFgAACS4WAAAJLxYAAAkwFgAACTEWAAAJMhYAAAkzFgAACTQWAAAJNRYAAAk2FgAACTcWAAAJOBYAAAk5FgAACToWAAAJOxYAAAk8FgAACT0WAAAJPhYAAAk/FgAACUAWAAAJQRYAAAlCFgAACUMWAAAJRBYAAAlFFgAACUYWAAAJRxYAAAlIFgAACUkWAAAJShYAAAlLFgAACUwWAAAJTRYAAAlOFgAACU8WAAAJUBYAAAlRFgAACVIWAAAJUxYAAAlUFgAACVUWAAAJVhYAAAlXFgAACVgWAAAJWRYAAAlaFgAACVsWAAAJXBYAAAldFgAACV4WAAAJXxYAAAlgFgAACWEWAAAJYhYAAAljFgAACWQWAAAJZRYAAAlmFgAACWcWAAAJaBYAAAlpFgAADQMHiwMAAAABAAAAgAAAAAQKSW5rUG9pbnRWMQIAAAAJahYAAAlrFgAACWwWAAAJbRYAAAluFgAACW8WAAAJcBYAAAlxFgAACXIWAAAJcxYAAAl0FgAACXUWAAAJdhYAAAl3FgAACXgWAAAJeRYAAAl6FgAACXsWAAAJfBYAAAl9FgAACX4WAAAJfxYAAAmAFgAACYEWAAAJghYAAAmDFgAACYQWAAAJhRYAAAmGFgAACYcWAAAJiBYAAAmJFgAACYoWAAAJixYAAAmMFgAACY0WAAAJjhYAAAmPFgAACZAWAAAJkRYAAAmSFgAACZMWAAAJlBYAAAmVFgAACZYWAAAJlxYAAAmYFgAACZkWAAAJmhYAAAmbFgAACZwWAAAJnRYAAAmeFgAACZ8WAAAJoBYAAAmhFgAACaIWAAAJoxYAAAmkFgAACaUWAAAJphYAAAmnFgAACagWAAAJqRYAAAmqFgAACasWAAAJrBYAAAmtFgAACa4WAAAJrxYAAAmwFgAACbEWAAAJshYAAAmzFgAACbQWAAAJtRYAAAm2FgAACbcWAAAJuBYAAAm5FgAACboWAAAJuxYAAAm8FgAACb0WAAAJvhYAAAm/FgAACcAWAAAJwRYAAA0oB40DAAAAAQAAAEAAAAAECklua1BvaW50VjECAAAACcIWAAAJwxYAAAnEFgAACcUWAAAJxhYAAAnHFgAACcgWAAAJyRYAAAnKFgAACcsWAAAJzBYAAAnNFgAACc4WAAAJzxYAAAnQFgAACdEWAAAJ0hYAAAnTFgAACdQWAAAJ1RYAAAnWFgAACdcWAAAJ2BYAAAnZFgAACdoWAAAJ2xYAAAncFgAACd0WAAAJ3hYAAAnfFgAACeAWAAAJ4RYAAAniFgAACeMWAAAJ5BYAAAnlFgAACeYWAAAJ5xYAAAnoFgAACekWAAAJ6hYAAAnrFgAACewWAAAJ7RYAAAnuFgAACe8WAAAJ8BYAAAnxFgAACfIWAAAJ8xYAAAn0FgAACfUWAAANDAePAwAAAAEAAAAgAAAABApJbmtQb2ludFYxAgAAAAn2FgAACfcWAAAJ+BYAAAn5FgAACfoWAAAJ+xYAAAn8FgAACf0WAAAJ/hYAAAn/FgAACQAXAAAJARcAAAkCFwAACQMXAAAJBBcAAAkFFwAACQYXAAAJBxcAAAkIFwAACQkXAAAJChcAAAkLFwAACQwXAAAJDRcAAAkOFwAACQ8XAAAJEBcAAAkRFwAACRIXAAAJExcAAAkUFwAACRUXAAAHkQMAAAABAAAAQAAAAAQKSW5rUG9pbnRWMQIAAAAJFhcAAAkXFwAACRgXAAAJGRcAAAkaFwAACRsXAAAJHBcAAAkdFwAACR4XAAAJHxcAAAkgFwAACSEXAAAJIhcAAAkjFwAACSQXAAAJJRcAAAkmFwAACScXAAAJKBcAAAkpFwAACSoXAAAJKxcAAAksFwAACS0XAAAJLhcAAAkvFwAACTAXAAAJMRcAAAkyFwAACTMXAAAJNBcAAAk1FwAACTYXAAAJNxcAAAk4FwAACTkXAAAJOhcAAAk7FwAACTwXAAAJPRcAAAk+FwAACT8XAAAJQBcAAAlBFwAACUIXAAAJQxcAAA0SB5MDAAAAAQAAAIAAAAAECklua1BvaW50VjECAAAACUQXAAAJRRcAAAlGFwAACUcXAAAJSBcAAAlJFwAACUoXAAAJSxcAAAlMFwAACU0XAAAJThcAAAlPFwAACVAXAAAJURcAAAlSFwAACVMXAAAJVBcAAAlVFwAACVYXAAAJVxcAAAlYFwAACVkXAAAJWhcAAAlbFwAACVwXAAAJXRcAAAleFwAACV8XAAAJYBcAAAlhFwAACWIXAAAJYxcAAAlkFwAACWUXAAAJZhcAAAlnFwAACWgXAAAJaRcAAAlqFwAACWsXAAAJbBcAAAltFwAACW4XAAAJbxcAAAlwFwAACXEXAAAJchcAAAlzFwAACXQXAAAJdRcAAAl2FwAACXcXAAAJeBcAAAl5FwAACXoXAAAJexcAAAl8FwAACX0XAAAJfhcAAAl/FwAACYAXAAAJgRcAAAmCFwAACYMXAAAJhBcAAAmFFwAACYYXAAAJhxcAAAmIFwAACYkXAAAJihcAAAmLFwAACYwXAAAJjRcAAAmOFwAACY8XAAANNAeVAwAAAAEAAABAAAAABApJbmtQb2ludFYxAgAAAAmQFwAACZEXAAAJkhcAAAmTFwAACZQXAAAJlRcAAAmWFwAACZcXAAAJmBcAAAmZFwAACZoXAAAJmxcAAAmcFwAACZ0XAAAJnhcAAAmfFwAACaAXAAAJoRcAAAmiFwAACaMXAAAJpBcAAAmlFwAACaYXAAAJpxcAAAmoFwAACakXAAAJqhcAAAmrFwAACawXAAAJrRcAAAmuFwAACa8XAAAJsBcAAAmxFwAACbIXAAAJsxcAAAm0FwAACbUXAAAJthcAAAm3FwAACbgXAAAJuRcAAAm6FwAACbsXAAAJvBcAAAm9FwAADRIHlwMAAAABAAAAQAAAAAQKSW5rUG9pbnRWMQIAAAAJvhcAAAm/FwAACcAXAAAJwRcAAAnCFwAACcMXAAAJxBcAAAnFFwAACcYXAAAJxxcAAAnIFwAACckXAAAJyhcAAAnLFwAACcwXAAAJzRcAAAnOFwAACc8XAAAJ0BcAAAnRFwAACdIXAAAJ0xcAAAnUFwAACdUXAAAJ1hcAAAnXFwAACdgXAAAJ2RcAAAnaFwAACdsXAAAJ3BcAAAndFwAACd4XAAANHweZAwAAAAEAAAAIAAAABApJbmtQb2ludFYxAgAAAAnfFwAACeAXAAAJ4RcAAAniFwAACeMXAAAJ5BcAAAnlFwAACgebAwAAAAEAAACAAAAABApJbmtQb2ludFYxAgAAAAnmFwAACecXAAAJ6BcAAAnpFwAACeoXAAAJ6xcAAAnsFwAACe0XAAAJ7hcAAAnvFwAACfAXAAAJ8RcAAAnyFwAACfMXAAAJ9BcAAAn1FwAACfYXAAAJ9xcAAAn4FwAACfkXAAAJ+hcAAAn7FwAACfwXAAAJ/RcAAAn+FwAACf8XAAAJABgAAAkBGAAACQIYAAAJAxgAAAkEGAAACQUYAAAJBhgAAAkHGAAACQgYAAAJCRgAAAkKGAAACQsYAAAJDBgAAAkNGAAACQ4YAAAJDxgAAAkQGAAACREYAAAJEhgAAAkTGAAACRQYAAAJFRgAAAkWGAAACRcYAAAJGBgAAAkZGAAACRoYAAAJGxgAAAkcGAAACR0YAAAJHhgAAAkfGAAACSAYAAAJIRgAAAkiGAAACSMYAAAJJBgAAAklGAAACSYYAAAJJxgAAAkoGAAACSkYAAAJKhgAAAkrGAAACSwYAAAJLRgAAAkuGAAACS8YAAAJMBgAAAkxGAAACTIYAAAJMxgAAAk0GAAACTUYAAAJNhgAAAk3GAAACTgYAAAJORgAAAk6GAAACTsYAAAJPBgAAAk9GAAACT4YAAAJPxgAAAlAGAAACUEYAAAJQhgAAA0jB50DAAAAAQAAACAAAAAECklua1BvaW50VjECAAAACUMYAAAJRBgAAAlFGAAACUYYAAAJRxgAAAlIGAAACUkYAAAJShgAAAlLGAAACUwYAAAJTRgAAAlOGAAACU8YAAAJUBgAAAlRGAAACVIYAAAJUxgAAAlUGAAACVUYAAAJVhgAAAlXGAAACVgYAAANCgefAwAAAAEAAABAAAAABApJbmtQb2ludFYxAgAAAAlZGAAACVoYAAAJWxgAAAlcGAAACV0YAAAJXhgAAAlfGAAACWAYAAAJYRgAAAliGAAACWMYAAAJZBgAAAllGAAACWYYAAAJZxgAAAloGAAACWkYAAAJahgAAAlrGAAACWwYAAAJbRgAAAluGAAACW8YAAAJcBgAAAlxGAAACXIYAAAJcxgAAAl0GAAACXUYAAAJdhgAAAl3GAAACXgYAAAJeRgAAAl6GAAACXsYAAAJfBgAAAl9GAAADRsHoQMAAAABAAAAQAAAAAQKSW5rUG9pbnRWMQIAAAAJfhgAAAl/GAAACYAYAAAJgRgAAAmCGAAACYMYAAAJhBgAAAmFGAAACYYYAAAJhxgAAAmIGAAACYkYAAAJihgAAAmLGAAACYwYAAAJjRgAAAmOGAAACY8YAAAJkBgAAAmRGAAACZIYAAAJkxgAAAmUGAAACZUYAAAJlhgAAAmXGAAACZgYAAAJmRgAAAmaGAAACZsYAAAJnBgAAAmdGAAACZ4YAAAJnxgAAAmgGAAACaEYAAAJohgAAAmjGAAACaQYAAAJpRgAAAmmGAAACacYAAAJqBgAAAmpGAAACaoYAAAJqxgAAAmsGAAACa0YAAAJrhgAAAmvGAAACbAYAAAJsRgAAAmyGAAACbMYAAAJtBgAAAm1GAAACbYYAAAJtxgAAAm4GAAACbkYAAAJuhgAAAm7GAAADQIHowMAAAABAAAAEAAAAAQKSW5rUG9pbnRWMQIAAAAJvBgAAAm9GAAACb4YAAAJvxgAAAnAGAAACcEYAAAJwhgAAAnDGAAACcQYAAAJxRgAAAnGGAAACccYAAAJyBgAAAnJGAAACcoYAAAKB6UDAAAAAQAAACAAAAAECklua1BvaW50VjECAAAACcsYAAAJzBgAAAnNGAAACc4YAAAJzxgAAAnQGAAACdEYAAAJ0hgAAAnTGAAACdQYAAAJ1RgAAAnWGAAACdcYAAAJ2BgAAAnZGAAACdoYAAAJ2xgAAAncGAAACd0YAAAJ3hgAAAnfGAAACeAYAAAJ4RgAAAniGAAACeMYAAAJ5BgAAA0GB6cDAAAAAQAAAIAAAAAECklua1BvaW50VjECAAAACeUYAAAJ5hgAAAnnGAAACegYAAAJ6RgAAAnqGAAACesYAAAJ7BgAAAntGAAACe4YAAAJ7xgAAAnwGAAACfEYAAAJ8hgAAAnzGAAACfQYAAAJ9RgAAAn2GAAACfcYAAAJ+BgAAAn5GAAACfoYAAAJ+xgAAAn8GAAACf0YAAAJ/hgAAAn/GAAACQAZAAAJARkAAAkCGQAACQMZAAAJBBkAAAkFGQAACQYZAAAJBxkAAAkIGQAACQkZAAAJChkAAAkLGQAACQwZAAAJDRkAAAkOGQAACQ8ZAAAJEBkAAAkRGQAACRIZAAAJExkAAAkUGQAACRUZAAAJFhkAAAkXGQAACRgZAAAJGRkAAAkaGQAACRsZAAAJHBkAAAkdGQAACR4ZAAAJHxkAAAkgGQAACSEZAAAJIhkAAAkjGQAACSQZAAAJJRkAAAkmGQAACScZAAAJKBkAAAkpGQAACSoZAAAJKxkAAAksGQAACS0ZAAAJLhkAAA02B6kDAAAAAQAAAEAAAAAECklua1BvaW50VjECAAAACS8ZAAAJMBkAAAkxGQAACTIZAAAJMxkAAAk0GQAACTUZAAAJNhkAAAk3GQAACTgZAAAJORkAAAk6GQAACTsZAAAJPBkAAAk9GQAACT4ZAAAJPxkAAAlAGQAACUEZAAAJQhkAAAlDGQAACUQZAAAJRRkAAAlGGQAACUcZAAAJSBkAAAlJGQAACUoZAAAJSxkAAAlMGQAACU0ZAAAJThkAAAlPGQAACVAZAAAJURkAAAlSGQAACVMZAAAJVBkAAAlVGQAACVYZAAAJVxkAAAlYGQAACVkZAAAJWhkAAAlbGQAADRMHqwMAAAABAAAAQAAAAAQKSW5rUG9pbnRWMQIAAAAJXBkAAAldGQAACV4ZAAAJXxkAAAlgGQAACWEZAAAJYhkAAAljGQAACWQZAAAJZRkAAAlmGQAACWcZAAAJaBkAAAlpGQAACWoZAAAJaxkAAAlsGQAACW0ZAAAJbhkAAAlvGQAACXAZAAAJcRkAAAlyGQAACXMZAAAJdBkAAAl1GQAACXYZAAAJdxkAAAl4GQAACXkZAAAJehkAAAl7GQAACXwZAAAJfRkAAAl+GQAACX8ZAAAJgBkAAAmBGQAACYIZAAAJgxkAAAmEGQAACYUZAAAJhhkAAAmHGQAADRQHrQMAAAABAAAAQAAAAAQKSW5rUG9pbnRWMQIAAAAJiBkAAAmJGQAACYoZAAAJixkAAAmMGQAACY0ZAAAJjhkAAAmPGQAACZAZAAAJkRkAAAmSGQAACZMZAAAJlBkAAAmVGQAACZYZAAAJlxkAAAmYGQAACZkZAAAJmhkAAAmbGQAACZwZAAAJnRkAAAmeGQAACZ8ZAAAJoBkAAAmhGQAACaIZAAAJoxkAAAmkGQAACaUZAAAJphkAAAmnGQAACagZAAAJqRkAAAmqGQAACasZAAAJrBkAAAmtGQAACa4ZAAAJrxkAAAmwGQAACbEZAAAJshkAAAmzGQAACbQZAAAJtRkAAAm2GQAACbcZAAAJuBkAAAm5GQAACboZAAAJuxkAAA0MB68DAAAAAQAAAEAAAAAECklua1BvaW50VjECAAAACbwZAAAJvRkAAAm+GQAACb8ZAAAJwBkAAAnBGQAACcIZAAAJwxkAAAnEGQAACcUZAAAJxhkAAAnHGQAACcgZAAAJyRkAAAnKGQAACcsZAAAJzBkAAAnNGQAACc4ZAAAJzxkAAAnQGQAACdEZAAAJ0hkAAAnTGQAACdQZAAAJ1RkAAAnWGQAACdcZAAAJ2BkAAAnZGQAACdoZAAAJ2xkAAAncGQAACd0ZAAAJ3hkAAAnfGQAACeAZAAAJ4RkAAAniGQAACeMZAAAJ5BkAAAnlGQAACeYZAAAJ5xkAAAnoGQAACekZAAAJ6hkAAAnrGQAACewZAAAJ7RkAAAnuGQAACe8ZAAAJ8BkAAAnxGQAACfIZAAANCQexAwAAAAEAAABAAAAABApJbmtQb2ludFYxAgAAAAnzGQAACfQZAAAJ9RkAAAn2GQAACfcZAAAJ+BkAAAn5GQAACfoZAAAJ+xkAAAn8GQAACf0ZAAAJ/hkAAAn/GQAACQAaAAAJARoAAAkCGgAACQMaAAAJBBoAAAkFGgAACQYaAAAJBxoAAAkIGgAACQkaAAAJChoAAAkLGgAACQwaAAAJDRoAAAkOGgAACQ8aAAAJEBoAAAkRGgAACRIaAAAJExoAAAkUGgAACRUaAAAJFhoAAAkXGgAACRgaAAAJGRoAAAkaGgAACRsaAAAJHBoAAAkdGgAACR4aAAAJHxoAAAkgGgAACSEaAAANEQezAwAAAAEAAABAAAAABApJbmtQb2ludFYxAgAAAAkiGgAACSMaAAAJJBoAAAklGgAACSYaAAAJJxoAAAkoGgAACSkaAAAJKhoAAAkrGgAACSwaAAAJLRoAAAkuGgAACS8aAAAJMBoAAAkxGgAACTIaAAAJMxoAAAk0GgAACTUaAAAJNhoAAAk3GgAACTgaAAAJORoAAAk6GgAACTsaAAAJPBoAAAk9GgAACT4aAAAJPxoAAAlAGgAACUEaAAAJQhoAAAlDGgAACUQaAAAJRRoAAAlGGgAACUcaAAAJSBoAAAlJGgAACUoaAAAJSxoAAAlMGgAADRUHtQMAAAABAAAAIAAAAAQKSW5rUG9pbnRWMQIAAAAJTRoAAAlOGgAACU8aAAAJUBoAAAlRGgAACVIaAAAJUxoAAAlUGgAACVUaAAAJVhoAAAlXGgAACVgaAAAJWRoAAAlaGgAACVsaAAAJXBoAAAldGgAACV4aAAAJXxoAAA0NB7cDAAAAAQAAABAAAAAECklua1BvaW50VjECAAAACWAaAAAJYRoAAAliGgAACWMaAAAJZBoAAAllGgAACWYaAAAJZxoAAAloGgAACWkaAAANBge5AwAAAAEAAAAgAAAABApJbmtQb2ludFYxAgAAAAlqGgAACWsaAAAJbBoAAAltGgAACW4aAAAJbxoAAAlwGgAACXEaAAAJchoAAAlzGgAACXQaAAAJdRoAAAl2GgAACXcaAAAJeBoAAAl5GgAACXoaAAAJexoAAA0OB7sDAAAAAQAAAAgAAAAECklua1BvaW50VjECAAAACXwaAAAJfRoAAAl+GgAACX8aAAAJgBoAAA0DB70DAAAAAQAAABAAAAAECklua1BvaW50VjECAAAACYEaAAAJghoAAAmDGgAACYQaAAAJhRoAAAmGGgAACYcaAAAJiBoAAAmJGgAACYoaAAAJixoAAA0FB78DAAAAAQAAABAAAAAECklua1BvaW50VjECAAAACYwaAAAJjRoAAAmOGgAACY8aAAAJkBoAAAmRGgAACZIaAAAJkxoAAAmUGgAACZUaAAANBgfBAwAAAAEAAAAQAAAABApJbmtQb2ludFYxAgAAAAmWGgAACZcaAAAJmBoAAAmZGgAACZoaAAAJmxoAAAmcGgAACZ0aAAAJnhoAAAmfGgAACaAaAAANBQfDAwAAAAEAAAAQAAAABApJbmtQb2ludFYxAgAAAAmhGgAACaIaAAAJoxoAAAmkGgAACaUaAAAJphoAAAmnGgAACagaAAAJqRoAAAmqGgAACasaAAAJrBoAAAmtGgAACa4aAAAJrxoAAAmwGgAABcQDAAAKSW5rUG9pbnRWMQQAAAABWAFZDlByZXNzdXJlRmFjdG9yCVRpbWVTdGFtcAAAAAAGBgsQAgAAAOCOU5DMQ4E/ZLJkmHVC5z8AAAA/AAAAAAAAAAABxQMAAMQDAAAAUiC5wodsP1afXU7zZOc/AAAAPxAAAAAAAAAAAcYDAADEAwAAAFIgucKHbD9Wn11O82TnPwAAAD8QAAAAAAAAAAHHAwAAxAMAAABSILnCh2w/Vp9dTvNk5z8AAAA/LwAAAAAAAAAByAMAAMQDAAAAUiC5wodsP1afXU7zZOc/AAAAPy8AAAAAAAAAAckDAADEAwAAgGjTWqshYT88eU+67qnnPwAAAD8vAAAAAAAAAAHKAwAAxAMAAAA1HszxqVo/CIvwEUDA5z8AAAA/TgAAAAAAAAABywMAAMQDAAAAE6HEaDJdP8hTdJ+C0uc/AAAAP04AAAAAAAAAAcwDAADEAwAAABOhxGgyXT9209pituDnPwAAAD9OAAAAAAAAAAHNAwAAxAMAAADxI73ful8/NJxe8Pjy5z8AAAA/XgAAAAAAAAABzgMAAMQDAACA1xTX5mViPwz3HBJZDeg/AAAAP14AAAAAAAAAAc8DAADEAwAAgJQayNR2Zz/ymvj9xyvoPwAAAD99AAAAAAAAAAHQAwAAxAMAAIDBYTX+y20/2D7U6TZK6D8AAAA/fQAAAAAAAAAB0QMAAMQDAAAAd1TRkxByPyr1g6aPYug/AAAAP30AAAAAAAAAAdIDAADEAwAAAA34hyg7dT8EUELI73zoPwAAAD+cAAAAAAAAAAHTAwAAxAMAAECjmz69ZXg/zmHjH0GT6D8AAAA/nAAAAAAAAAAB1AMAAMQDAAAAqYBxjdR8PxLPdRKLp+g/AAAAP5wAAAAAAAAAAdUDAADEAwAAADNDsb3ygD9khSXP47/oPwAAAD+7AAAAAAAAAAHWAwAAxAMAAOC1tcolKoM/LpfGJjXW6D8AAAA/uwAAAAAAAAAB1wMAAMQDAACAOCjkjWGFP2S7O09w5ug/AAAAP7sAAAAAAAAAAdgDAADEAwAAAExZgbpUhj+ATXbjje7oPwAAAD/LAAAAAAAAAAHZAwAAxAMAAIBfih7nR4c/FjuiEqT06D8AAAA/ywAAAAAAAAAB2gMAAMQDAABghuxYQC6JPyKEv9yy+Og/AAAAP+oAAAAAAAAAAdsDAADEAwAA4MB/MMYHjD+c37B3q/boPwAAAD/qAAAAAAAAAAHcAwAAxAMAAABXI+daMo8/Ms3cpsH86D8AAAA/6gAAAAAAAAAB3QMAAMQDAADASFtf8AWRP7hx6wvJ/ug/AAAAPwoBAAAAAAAAAd4DAADEAwAAIIoUbKQhkj8yzdymwfzoPwAAAD8KAQAAAAAAAAHfAwAAxAMAAEBVZsfutpM/kJaTrZzy6D8AAAA/CgEAAAAAAAAB4AMAAMQDAABQTkCSwHSVPwjyhEiV8Og/AAAAPykBAAAAAAAAAeEDAADEAwAAMHWizBlblz/4qGd+huzoPwAAAD8pAQAAAAAAAAHiAwAAxAMAAAD4FOaBkpk/7F9KtHfo6D8AAAA/KQEAAAAAAAAB4wMAAMQDAACgqA9vcfKbP94WLepo5Og/AAAAP0gBAAAAAAAAAeQDAADEAwAAoM9xqcrYnT884OPwQ9roPwAAAD9IAQAAAAAAAAHlAwAAxAMAAHAkXFOr558/qPK3wS3U6D8AAAA/SAEAAAAAAAAB5gMAAMQDAADI91bXer6gP4xgfS0QzOg/AAAAP1gBAAAAAAAAAecDAADEAwAAeJiz3VRMoT+AF2BjAcjoPwAAAD9YAQAAAAAAAAHoAwAAxAMAAEALiHSnsaE/pryhQaGt6D8AAAA/dwEAAAAAAAAB6QMAAMQDAAAYUNSbcu6hP0i91Lo5keg/AAAAP3cBAAAAAAAAAeoDAADEAwAA+JQgwz0roj9U0NsEvG7oPwAAAD93AQAAAAAAAAHrAwAAxAMAAPCr5HqBP6I/5ofxs0VO6D8AAAA/nwEAAAAAAAAB7AMAAMQDAAD4lCDDPSuiPwDkFcjWL+g/AAAAP58BAAAAAAAAAe0DAADEAwAA+JQgwz0roj8aQDrcZxHoPwAAAD+fAQAAAAAAAAHuAwAAxAMAAPiUIMM9K6I/vEBtVQD15z8AAAA/vgEAAAAAAAAB7wMAAMQDAADwq+R6gT+iP6zBOQtlyuc/AAAAP74BAAAAAAAAAfADAADEAwAA+JQgwz0roj+21EBV56fnPwAAAD++AQAAAAAAAAHxAwAAxAMAABhnmFO2AqI/7MKf/ZWR5z8AAAA/zgEAAAAAAAAB8gMAAMQDAAAYZ5hTtgKiPzD6G3BTf+c/AAAAP84BAAAAAAAAAfMDAADEAwAAGFDUm3LuoT8GH8QRJ3PnPwAAAD/tAQAAAAAAAAH0AwAAxAMAABhQ1Jty7qE/SlZAhORg5z8AAAA/7QEAAAAAAAAB9QMAAMQDAAAYUNSbcu6hPxIyy1upUOc/AAAAP+0BAAAAAAAAAfYDAADEAwAAGGeYU7YCoj/OxDhpXzznPwAAAD8NAgAAAAAAAAH3AwAAxAMAADA5EOQu2qE/Evy02xwq5z8AAAA/DQIAAAAAAAAB+AMAAMQDAABAC4h0p7GhP1QzMU7aF+c/AAAAPw0CAAAAAAAAAfkDAADEAwAAaMY7Tdx0oT8AfYGRgf/mPwAAAD8sAgAAAAAAAAH6AwAAxAMAAHiYs91UTKE/RLT9Az/t5j8AAAA/LAIAAAAAAAAB+wMAAMQDAACYaituzSOhP4jreXb82uY/AAAAPywCAAAAAAAAAfwDAADEAwAAuA4bj77SoD/KIvboucjmPwAAAD87AgAAAAAAAAH9AwAAxAMAAPibRvhrbaA/okeeio285j8AAAA/OwIAAAAAAAAB/gMAAMQDAAAwKXJhGQigP/LHN8dZruY/AAAAP1sCAAAAAAAAAf8DAADEAwAA8D6zJQYdnz/WNf0yPKbmPwAAAD9bAgAAAAAAAAEABAAAxAMAAHArgojZKZ4/yuzfaC2i5j8AAAA/agIAAAAAAAABAQQAAMQDAAAAGFHrrDadP65apdQPmuY/AAAAP2oCAAAAAAAAAQIEAADEAwAAQGAwLY+UnD+uWqXUD5rmPwAAAD96AgAAAAAAAAEDBAAAxAMAANBM/49ioZs/KLaWbwiY5j8AAAA/egIAAAAAAAABBAQAAMQDAACgrzWknzSaPxpteaX5k+Y/AAAAP5kCAAAAAAAAAQUEAADEAwAAgOTjSFWfmD+SyGpA8pHmPwAAAD+ZAgAAAAAAAAEGBAAAxAMAAGAZku0KCpc/gn9NduON5j8AAAA/mQIAAAAAAAABBwQAAMQDAABgILgiOUyVPwokXNvqj+Y/AAAAP7gCAAAAAAAAAQgEAADEAwAAQFVmx+62kz+gEYgKAZbmPwAAAD+4AgAAAAAAAAEJBAAAxAMAAEAuBI2V0JE/rlql1A+a5j8AAAA/uAIAAAAAAAABCgQAAMQDAAAwY7IxSzuQP7yjwp4enuY/AAAAP8gCAAAAAAAAAQsEAADEAwAAYHig7uOpjD/kfhr9SqrmPwAAAD/IAgAAAAAAAAEMBAAAxAMAAGCG7FhALok/ABFVkWiy5j8AAAA/5wIAAAAAAAABDQQAAMQDAACgA3o/2PaGPyjsrO+UvuY/AAAAP+cCAAAAAAAAAQ4EAADEAwAAwNwXBX8QhT/YaxOzyMzmPwAAAD/3AgAAAAAAAAEPBAAAxAMAAIBGdE7q5YE/Uv0azk3x5j8AAAA/9wIAAAAAAAABEAQAAMQDAABgeyLzn1CAP6bp4AozMOc/AAAAPwcDAAAAAAAAAREEAADEAwAAAD8kKCL/fz8isf6lRHvnPwAAAD8HAwAAAAAAAAESBAAAxAMAAAA/JCgi/38/IrH+pUR75z8AAAA/JgMAAAAAAAABEwQAAMQDAAAAPyQoIv9/PyKx/qVEe+c/AAAAPyYDAAAAAAAAARQEAADEAwAAAD8kKCL/fz8isf6lRHvnPwAAAD8mAwAAAAAAAAEVBAAAxAMAALQZhm1bRrU/Uv0azk3x5j8AAAA/AAAAAAAAAAABFgQAAMQDAAC0GYZtW0a1P1L9Gs5N8eY/AAAAPx8AAAAAAAAAARcEAADEAwAAtBmGbVtGtT9S/RrOTfHmPwAAAD8fAAAAAAAAAAEYBAAAxAMAALQZhm1bRrU/Uv0azk3x5j8AAAA/HwAAAAAAAAABGQQAAMQDAACoKPtjlHG0P4ghkPaIAec/AAAAPz4AAAAAAAAAARoEAADEAwAA2MzqhIUgtD9gfE4Y6RvnPwAAAD8+AAAAAAAAAAEbBAAAxAMAAHSTgDnc7bM/ArOXEQ4m5z8AAAA/PgAAAAAAAAABHAQAAMQDAACkN3BazZyzP2SyZJh1Quc/AAAAP10AAAAAAAAAAR0EAADEAwAAtAno6kV0sz9Wn11O82TnPwAAAD9dAAAAAAAAAAEeBAAAxAMAAEznQVfgVbM/qFUNC0x95z8AAAA/XQAAAAAAAAABHwQAAMQDAABU0H2fnEGzP/oLvceklec/AAAAP20AAAAAAAAAASAEAADEAwAA3MSbw3o3sz8wMDLw36XnPwAAAD9tAAAAAAAAAAEhBAAAxAMAAFy5uedYLbM/CIvwEUDA5z8AAAA/jAAAAAAAAAABIgQAAMQDAABU0H2fnEGzP/AuzP2u3uc/AAAAP4wAAAAAAAAAASMEAADEAwAAzNtfe75Lsz9ed7ZOJf/nPwAAAD+cAAAAAAAAAAEkBAAAxAMAADQVysZnfrM/5FHbM7kn6D8AAAA/nAAAAAAAAAABJQQAAMQDAAAgQ1I276azP1CaxYQvSOg/AAAAP6wAAAAAAAAAASYEAADEAwAA7J5iFf73sz/MK82ftGzoPwAAAD+sAAAAAAAAAAEnBAAAxAMAAFzBCKljFrQ/SL3UujmR6D8AAAA/ywAAAAAAAAABKAQAAMQDAAC4ETesUF20PxLPdRKLp+g/AAAAP8sAAAAAAAAAASkEAADEAwAAEGJlrz2ktD+MYH0tEMzoPwAAAD/LAAAAAAAAAAEqBAAAxAMAAPSP7R7FzLQ/0M0PIFrg6D8AAAA/6gAAAAAAAAABKwQAAMQDAABYyVdqbv+0P4BNduON7ug/AAAAP+oAAAAAAAAAASwEAADEAwAAOA6kkTk8tT+c37B3q/boPwAAAD/qAAAAAAAAAAEtBAAAxAMAABhT8LgEebU/uHHrC8n+6D8AAAA/CQEAAAAAAAABLgQAAMQDAABM6GrjvPy1P+BMQ2r1Cuk/AAAAPwkBAAAAAAAAAS8EAADEAwAA9J+Lodqetj9m8VHP/AzpPwAAAD8JAQAAAAAAAAEwBAAAxAMAAJhXrF/4QLc/djpvmQsR6T8AAAA/KQEAAAAAAAABMQQAAMQDAABM+Ahm0s63P54Vx/c3Hek/AAAAPykBAAAAAAAAATIEAADEAwAAdKRHSM5muD+QzKktKRnpPwAAAD8pAQAAAAAAAAEzBAAAxAMAAChFpE6o9Lg/CCibyCEX6T8AAAA/OAEAAAAAAAABNAQAAMQDAADkzjydPm65P+BMQ2r1Cuk/AAAAPzgBAAAAAAAAATUEAADEAwAAGGS3x/bxuT/UAyag5gbpPwAAAD9XAQAAAAAAAAE2BAAAxAMAANjtTxaNa7o/xLoI1tcC6T8AAAA/VwEAAAAAAAABNwQAAMQDAAAwPn4ZerK6P6oozkG6+ug/AAAAP1cBAAAAAAAAATgEAADEAwAAHGwGiQHbuj+ATXbjje7oPwAAAD9nAQAAAAAAAAE5BAAAxAMAAIyOrBxn+bo/3hYt6mjk6D8AAAA/ZwEAAAAAAAABOgQAAMQDAABwvDSM7iG7P7Q71Ys82Og/AAAAP4YBAAAAAAAAATsEAADEAwAA4N7aH1RAuz8GvG7ICMroPwAAAD+GAQAAAAAAAAE8BAAAxAMAAMgMY4/baLs/3uAWaty96D8AAAA/pQEAAAAAAAABPQQAAMQDAAA4LwkjQYe7P4oqZ62Dpeg/AAAAP6UBAAAAAAAAAT4EAADEAwAAFHRVSgzEuz/AGMZVMo/oPwAAAD+1AQAAAAAAAAE/BAAAxAMAAPyh3bmT7Ls/zCvNn7Rs6D8AAAA/tQEAAAAAAAABQAQAAMQDAADoz2UpGxW8P9g+1Ok2Sug/AAAAP9QBAAAAAAAAAUEEAADEAwAA3OYp4V4pvD/Kv6Cfmx/oPwAAAD/UAQAAAAAAAAFCBAAAxAMAAOjPZSkbFbw/JlNBJuru5z8AAAA/1AEAAAAAAAABQwQAAMQDAABAIJQsCFy8P7oKV9Vzzuc/AAAAP+MBAAAAAAAAAUQEAADEAwAApFn+d7GOvD88eU+67qnnPwAAAD/jAQAAAAAAAAFFBAAAxAMAABR8pAsXrbw/cmeuYp2T5z8AAAA/AwIAAAAAAAABRgQAAMQDAACAnkqffMu8PyKx/qVEe+c/AAAAPwMCAAAAAAAAAUcEAADEAwAAcMzSDgT0vD+Ow9J2LnXnPwAAAD8DAgAAAAAAAAFIBAAAxAMAAFzjlsZHCL0/7IyJfQlr5z8AAAA/IgIAAAAAAAABSQQAAMQDAABY+lp+ixy9P0pWQITkYOc/AAAAPyICAAAAAAAAAUoEAADEAwAAXOOWxkcIvT8ie+gluFTnPwAAAD8iAgAAAAAAAAFLBAAAxAMAAHi1DlfA37w/+J+Qx4tI5z8AAAA/QQIAAAAAAAABTAQAAMQDAACkWf53sY68P7Qy/tRBNOc/AAAAP0ECAAAAAAAAAU0EAADEAwAAxBSyUOZRvD/a1z+z4RnnPwAAAD9BAgAAAAAAAAFOBAAAxAMAAHytv5W19rs/lmqtwJcF5z8AAAA/YAIAAAAAAAABTwQAAMQDAACkUa+2pqW7P15GOJhc9eY/AAAAP2ACAAAAAAAAAVAEAADEAwAAUAGBs7leuz+ifbQKGuPmPwAAAD9gAgAAAAAAAAFRBAAAxAMAAPSwUrDMF7s/eqJcrO3W5j8AAAA/cAIAAAAAAAABUgQAAMQDAACsSWD1m7y6P1DHBE7ByuY/AAAAP3ACAAAAAAAAAVMEAADEAwAAWOJtOmthuj8o7KzvlL7mPwAAAD+PAgAAAAAAAAFUBAAAxAMAACRN8w+z3bk/lP6AwH645j8AAAA/jwIAAAAAAAABVQQAAMQDAADkzjydPm65PwARVZFosuY/AAAAP58CAAAAAAAAAVYEAADEAwAArDnCcobquD94bEYsYbDmPwAAAD+fAgAAAAAAAAFXBAAAxAMAAHSkR0jOZrg/bCMpYlKs5j8AAAA/rwIAAAAAAAABWAQAAMQDAADovp4aKZy3P17aC5hDqOY/AAAAP68CAAAAAAAAAVkEAADEAwAAZMIxNUC9tj/yxzfHWa7mPwAAAD/OAgAAAAAAAAFaBAAAxAMAAODFxE9X3rU/okeeio285j8AAAA/zgIAAAAAAAABWwQAAMQDAADAAsK1FzK1PyjsrO+UvuY/AAAAP84CAAAAAAAAAVwEAADEAwAAAHkpZ4G4tD8o7KzvlL7mPwAAAD/dAgAAAAAAAAFdBAAAxAMAAAB5KWeBuLQ/KOys75S+5j8AAAA/3QIAAAAAAAABXgQAAMQDAAAAeSlngbi0PyjsrO+UvuY/AAAAP/0CAAAAAAAAAV8EAADEAwAAAHkpZ4G4tD8o7KzvlL7mPwAAAD/9AgAAAAAAAAFgBAAAxAMAABa8fD2/L8M/TlvYTah95j8AAAA/AAAAAAAAAAABYQQAAMQDAAAWvHw9vy/DP05b2E2ofeY/AAAAPw8AAAAAAAAAAWIEAADEAwAAFrx8Pb8vwz9OW9hNqH3mPwAAAD8PAAAAAAAAAAFjBAAAxAMAACyO9M03B8M/hrVj9m+05j8AAAA/LwAAAAAAAAABZAQAAMQDAAAsjvTNNwfDPw5aclt3tuY/AAAAPy8AAAAAAAAAAWUEAADEAwAA9HwhBAX4wj+iR56KjbzmPwAAAD8vAAAAAAAAAAFmBAAAxAMAAH5xPyjj7cI/NjXKuaPC5j8AAAA/LwAAAAAAAAABZwQAAMQDAAAOT5mUfc/CP0R+54OyxuY/AAAAPz4AAAAAAAAAAWgEAADEAwAAGDjV3Dm7wj/YaxOzyMzmPwAAAD8+AAAAAAAAAAFpBAAAxAMAAGQbIDflocI/AEdrEfXY5j8AAAA/XgAAAAAAAAABagQAAMQDAAA684i1bn7CPyoiw28h5eY/AAAAP14AAAAAAAAAAWsEAADEAwAAytDiIQlgwj/m6kb9Y/fmPwAAAD99AAAAAAAAAAFsBAAAxAMAAOCiWrKBN8I/OKH2ubwP5z8AAAA/fQAAAAAAAAABbQQAAMQDAABol3jWXy3CPxL8tNscKuc/AAAAP30AAAAAAAAAAW4EAADEAwAAtnrDMAsUwj9w+4FihEbnPwAAAD+cAAAAAAAAAAFvBAAAxAMAAPh00kL6DsI/gHq1rB9x5z8AAAA/nAAAAAAAAAABcAQAAMQDAABGWB2dpfXBP955gjOHjec/AAAAP5wAAAAAAAAAAXEEAADEAwAARlgdnaX1wT/SZnvpBLDnPwAAAD+sAAAAAAAAAAFyBAAAxAMAAMxMO8GD68E/rME5C2XK5z8AAAA/rAAAAAAAAAABcwQAAMQDAAC+Y/94x//BPzScXvD48uc/AAAAP8sAAAAAAAAAAXQEAADEAwAAMIalDC0ewj/Kv6Cfmx/oPwAAAD/LAAAAAAAAAAF1BAAAxAMAAOCiWrKBN8I/5ofxs0VO6D8AAAA/ywAAAAAAAAABdgQAAMQDAABE3MT9KmrCP4r0UC33fug/AAAAP+oAAAAAAAAAAXcEAADEAwAAZBsgN+Whwj+KKmetg6XoPwAAAD/qAAAAAAAAAAF4BAAAxAMAAL5rTjrS6MI/EgWMkhfO6D8AAAA/6gAAAAAAAAABeQQAAMQDAADgqqlzjCDDP2S7O09w5ug/AAAAPwkBAAAAAAAAAXoEAADEAwAAQuQTvzVTwz+qKM5BuvroPwAAAD8JAQAAAAAAAAF7BAAAxAMAAKYdfgrfhcM/Wqg0Be4I6T8AAAA/CQEAAAAAAAABfAQAAMQDAADSRRWMVanDP3Y6b5kLEek/AAAAPykBAAAAAAAAAX0EAADEAwAAeHmO6e3Wwz8IKJvIIRfpPwAAAD8pAQAAAAAAAAF+BAAAxAMAANDJvOzaHcQ/JLrVXD8f6T8AAAA/KQEAAAAAAAABfwQAAMQDAAAeMa+nC3nEP0BMEPFcJ+k/AAAAPzgBAAAAAAAAAYAEAADEAwAA3LpH9qHyxD/uy3a0kDXpPwAAAD84AQAAAAAAAAGBBAAAxAMAABw5/mgWYsU/dnCFGZg36T8AAAA/WAEAAAAAAAABggQAAMQDAACWyIelveDFPxinzhK9Qek/AAAAP1gBAAAAAAAAAYMEAADEAwAA5C96YO47xj8m8Ovcy0XpPwAAAD9YAQAAAAAAAAGEBAAAxAMAALaLij/9jMY/dnCFGZg36T8AAAA/dgEAAAAAAAABhQQAAMQDAABevwOdlbrGP0BMEPFcJ+k/AAAAP3YBAAAAAAAAAYYEAADEAwAAiueaHgzexj+QzKktKRnpPwAAAD92AQAAAAAAAAGHBAAAxAMAADwEUMRg98Y/4ExDavUK6T8AAAA/lQEAAAAAAAABiAQAAMQDAAC0DzKgggHHPzLN3KbB/Og/AAAAP5UBAAAAAAAAAYkEAADEAwAA7CAFarUQxz+ATXbjje7oPwAAAD+VAQAAAAAAAAGKBAAAxAMAABpJnOsrNMc/SikBu1Le6D8AAAA/pQEAAAAAAAABiwQAAMQDAADMZVGRgE3HPxIFjJIXzug/AAAAP6UBAAAAAAAAAYwEAADEAwAAfoIGN9Vmxz/Ol/mfzbnoPwAAAD/EAQAAAAAAAAGNBAAAxAMAAPaN6BL3cMc/+Dw7fm2f6D8AAAA/xAEAAAAAAAABjgQAAMQDAAA6iPck5mvHPwRQQsjvfOg/AAAAP9QBAAAAAAAAAY8EAADEAwAARnEzbaJXxz8AGixIY1boPwAAAD/UAQAAAAAAAAGQBAAAxAMAAFBab7VeQ8c/Di0zkuUz6D8AAAA/4wEAAAAAAAABkQQAAMQDAADWTo3ZPDnHPwz3HBJZDeg/AAAAP+MBAAAAAAAAAZIEAADEAwAAJDLYM+gfxz/+d+nHveLnPwAAAD8CAgAAAAAAAAGTBAAAxAMAADIbFHykC8c/+kHTRzG85z8AAAA/AgIAAAAAAAABlAQAAMQDAAB8/l7WT/LGPxSe91vCnec/AAAAPwICAAAAAAAAAZUEAADEAwAAzOGpMPvYxj9Y1XPOf4vnPwAAAD8SAgAAAAAAAAGWBAAAxAMAABrF9Iqmv8Y/FGjh2zV35z8AAAA/EgIAAAAAAAABlwQAAMQDAADisyHBc7DGP+yMiX0Ja+c/AAAAPzECAAAAAAAAAZgEAADEAwAAMJdsGx+Xxj/EsTEf3V7nPwAAAD8xAgAAAAAAAAGZBAAAxAMAALaLij/9jMY/+J+Qx4tI5z8AAAA/MQIAAAAAAAABmgQAAMQDAACMY/O9hmnGP6bp4AozMOc/AAAAP1ECAAAAAAAAAZsEAADEAwAAVFIg9FNaxj/a1z+z4RnnPwAAAD9RAgAAAAAAAAGcBAAAxAMAABxBTSohS8Y/EMaeW5AD5z8AAAA/UQIAAAAAAAABnQQAAMQDAABqJJiEzDHGP7wP75436+Y/AAAAP3ACAAAAAAAAAZ4EAADEAwAA+gHy8GYTxj9eECIY0M7mPwAAAD9wAgAAAAAAAAGfBAAAxAMAAIrfS10B9cU/GqOPJYa65j8AAAA/cAIAAAAAAAABoAQAAMQDAAAevaXJm9bFP+R+Gv1KquY/AAAAP48CAAAAAAAAAaEEAADEAwAA8JQOSCWzxT9CSNEDJqDmPwAAAD+PAgAAAAAAAAGiBAAAxAMAAEphleqMhcU/oBGICgGW5j8AAAA/jwIAAAAAAAABowQAAMQDAABgMw17BV3FPxpteaX5k+Y/AAAAP64CAAAAAAAAAaQEAADEAwAACOPedxgWxT/iSAR9voPmPwAAAD+uAgAAAAAAAAGlBAAAxAMAAK6SsHQrz8Q/QBK7g5l55j8AAAA/rgIAAAAAAAABpgQAAMQDAACaPJGDLYPEP5CSVMBla+Y/AAAAP74CAAAAAAAAAacEAADEAwAAhOZxki83xD9mt/xhOV/mPwAAAD++AgAAAAAAAAGoBAAAxAMAAPSEcMUP4cM/1MnQMiNZ5j8AAAA/3QIAAAAAAAABqQQAAMQDAADeLlHUEZXDP3YAGixIY+Y/AAAAP90CAAAAAAAAAaoEAADEAwAAytgx4xNJwz9AEruDmXnmPwAAAD/dAgAAAAAAAAGrBAAAxAMAALKCEvIV/cI/KLaWbwiY5j8AAAA//AIAAAAAAAABrAQAAMQDAADsDz5bw5fCP8oi9ui5yOY/AAAAP/wCAAAAAAAAAa0EAADEAwAA7A8+W8OXwj/KIvboucjmPwAAAD/8AgAAAAAAAAGuBAAAxAMAAOwPPlvDl8I/yiL26LnI5j8AAAA//AIAAAAAAAABrwQAAMQDAADsDz5bw5fCP8oi9ui5yOY/AAAAPwwDAAAAAAAAAbAEAADEAwAAUO/dJNYwzD9mt/xhOV/mPwAAAD8AAAAAAAAAAAGxBAAAxAMAAFDv3STWMMw/Zrf8YTlf5j8AAAA/HwAAAAAAAAABsgQAAMQDAABQ790k1jDMP2a3/GE5X+Y/AAAAPx8AAAAAAAAAAbMEAADEAwAAUO/dJNYwzD9mt/xhOV/mPwAAAD8fAAAAAAAAAAG0BAAAxAMAAFDv3STWMMw/Zrf8YTlf5j8AAAA/PwAAAAAAAAABtQQAAMQDAABQ790k1jDMP2a3/GE5X+Y/AAAAPz8AAAAAAAAAAbYEAADEAwAAjHwJjoPLyz9mt/xhOV/mPwAAAD8/AAAAAAAAAAG3BAAAxAMAAGBUcgwNqMs/kJJUwGVr5j8AAAA/TgAAAAAAAAABuAQAAMQDAAC4IPmudHrLP57bcYp0b+Y/AAAAP04AAAAAAAAAAbkEAADEAwAAVOeOY8tHyz+qJI9Ug3PmPwAAAD9uAAAAAAAAAAG6BAAAxAMAADSoMyoREMs/TlvYTah95j8AAAA/bgAAAAAAAAABuwQAAMQDAACMdLrMeOLKP6ARiAoBluY/AAAAP24AAAAAAAAAAbwEAADEAwAA6EBBb+C0yj94bEYsYbDmPwAAAD+NAAAAAAAAAAG9BAAAxAMAAPwSuf9YjMo/2GsTs8jM5j8AAAA/jQAAAAAAAAABvgQAAMQDAAAI/PRHFXjKP8xYDGlG7+Y/AAAAP6wAAAAAAAAAAb8EAADEAwAAWN8/osBeyj/MjiLp0hXnPwAAAD+sAAAAAAAAAAHABAAAxAMAAOi8mQ5bQMo/VmlHzmY+5z8AAAA/rAAAAAAAAAABwQQAAMQDAACwq8ZEKDHKP0pWQITkYOc/AAAAP8wAAAAAAAAAAcIEAADEAwAA8KXVVhcsyj9KjFYEcYfnPwAAAD/MAAAAAAAAAAHDBAAAxAMAADSg5GgGJ8o/FJ73W8Kd5z8AAAA/2wAAAAAAAAABxAQAAMQDAAA0oORoBifKP1gLik4Msuc/AAAAP9sAAAAAAAAAAcUEAADEAwAAcLG3Mjk2yj8Y1A3cTsTnPwAAAD/rAAAAAAAAAAHGBAAAxAMAANzTXcaeVMo/XEGgzpjY5z8AAAA/6wAAAAAAAAABxwQAAMQDAADEAeY1Jn3KP04umYQW++c/AAAAPwoBAAAAAAAAAcgEAADEAwAAYEwjSwK/yj/Kv6Cfmx/oPwAAAD8KAQAAAAAAAAHJBAAAxAMAAPyWYGDeAMs/GnZQXPQ36D8AAAA/CgEAAAAAAAABygQAAMQDAACU4Z11ukLLP5gHWHd5XOg/AAAAPykBAAAAAAAAAcsEAADEAwAAYFRyDA2oyz98qzNj6HroPwAAAD8pAQAAAAAAAAHMBAAAxAMAAGjBVbVOCMw/+Dw7fm2f6D8AAAA/KQEAAAAAAAABzQQAAMQDAAA8HWaUXVnMP97gFmrcveg/AAAAP0kBAAAAAAAAAc4EAADEAwAAUHOFhVulzD8iTqlcJtLoPwAAAD9JAQAAAAAAAAHPBAAAxAMAACy40awm4sw/VnIehWHi6D8AAAA/SQEAAAAAAAAB0AQAAMQDAABQ9yzm4BnNP+xfSrR36Og/AAAAP1gBAAAAAAAAAdEEAADEAwAAJFM9xe9qzT/QzQ8gWuDoPwAAAD9YAQAAAAAAAAHSBAAAxAMAACzAIG4xy80/ZLs7T3Dm6D8AAAA/eAEAAAAAAAAB0wQAAMQDAABwPtfgpTrOP2S7O09w5ug/AAAAP3gBAAAAAAAAAdQEAADEAwAAfKu6ieeazj/QzQ8gWuDoPwAAAD94AQAAAAAAAAHVBAAAxAMAALwpcfxbCs8/tDvVizzY6D8AAAA/lwEAAAAAAAAB1gQAAMQDAACMhYHbalvPP1Y8CAXVu+g/AAAAP5cBAAAAAAAAAdcEAADEAwAAsMTcFCWTzz9wmCwZZp3oPwAAAD+XAQAAAAAAAAHYBAAAxAMAAFj4VXK9wM8/BFBCyO986D8AAAA/tgEAAAAAAAAB2QQAAMQDAAAIFQsYEtrPP5gHWHd5XOg/AAAAP7YBAAAAAAAAAdoEAADEAwAAuDHAvWbzzz+uY3yLCj7oPwAAAD+2AQAAAAAAAAHbBAAAxAMAAHihycNMAdA/KIlXpnYV6D8AAAA/xgEAAAAAAAAB3AQAAMQDAAB4ocnDTAHQPyZTQSbq7uc/AAAAP8YBAAAAAAAAAd0EAADEAwAAeDexq3f4zz+eeBxBVsbnPwAAAD/lAQAAAAAAAAHeBAAAxAMAAPwrz89V7s8/IucUJtGh5z8AAAA/5QEAAAAAAAAB3wQAAMQDAACAIO3zM+TPP0qMVgRxh+c/AAAAP+UBAAAAAAAAAeAEAADEAwAACBULGBLazz8UaOHbNXfnPwAAAD8EAgAAAAAAAAHhBAAAxAMAAEgPGioB1c8/7IyJfQlr5z8AAAA/BAIAAAAAAAAB4gQAAMQDAABY+FVyvcDPP1afXU7zZOc/AAAAPwQCAAAAAAAAAeMEAADEAwAA4Oxzlpu2zz8uxAXwxljnPwAAAD8jAgAAAAAAAAHkBAAAxAMAAGDhkbp5rM8/OtcMOkk25z8AAAA/IwIAAAAAAAAB5QQAAMQDAADo1a/eV6LPP1QzMU7aF+c/AAAAPyMCAAAAAAAAAeYEAADEAwAAvK0YXeF+zz9eRjiYXPXmPwAAAD9DAgAAAAAAAAHnBAAAxAMAAIyFgdtqW88/AEdrEfXY5j8AAAA/QwIAAAAAAAAB6AQAAMQDAADkUQh+0i3PPyjsrO+UvuY/AAAAP0MCAAAAAAAAAekEAADEAwAAACSADksFzz8KJFzb6o/mPwAAAD9SAgAAAAAAAAHqBAAAxAMAAHyruonnms4/nttxinRv5j8AAAA/UgIAAAAAAAAB6wQAAMQDAAD4MvUEhDDOP9TJ0DIjWeY/AAAAP3ICAAAAAAAAAewEAADEAwAA7MURXELQzT+QXD5A2UTmPwAAAD9yAgAAAAAAAAHtBAAAxAMAAMiGtiKImM0/ZoHm4aw45j8AAAA/cgIAAAAAAAAB7gQAAMQDAACoR1vpzWDNP97c13ylNuY/AAAAP4ECAAAAAAAAAe8EAADEAwAAwBnTeUY4zT/6bhIRwz7mPwAAAD+BAgAAAAAAAAHwBAAAxAMAANjrSgq/D80/gBMhdspA5j8AAAA/oAIAAAAAAAAB8QQAAMQDAAAkz5VkavbMP97c13ylNuY/AAAAP6ACAAAAAAAAAfIEAADEAwAARIpJPZ+5zD/e3Nd8pTbmPwAAAD+wAgAAAAAAAAHzBAAAxAMAAKBW0N8GjMw/TO+rTY8w5j8AAAA/sAIAAAAAAAAB9AQAAMQDAAD4IleCbl7MP8RKneiHLuY/AAAAP7QCAAAAAAAAAfUEAADEAwAAEPXOEuc1zD9M76tNjzDmPwAAAD+0AgAAAAAAAAH2BAAAxAMAADCwgusb+cs/TO+rTY8w5j8AAAA/0wIAAAAAAAAB9wQAAMQDAAAoQ59C2pjLP97c13ylNuY/AAAAP9MCAAAAAAAAAfgEAADEAwAAKEOfQtqYyz/e3Nd8pTbmPwAAAD/TAgAAAAAAAAH5BAAAxAMAAChDn0LamMs/3tzXfKU25j8AAAA/4wIAAAAAAAAB+gQAAMQDAAAoQ59C2pjLP97c13ylNuY/AAAAP+MCAAAAAAAAAfsEAADEAwAAKAzJO3Sy0T8abXml+ZPmPwAAAD8AAAAAAAAAAAH8BAAAxAMAACgMyTt0stE/Gm15pfmT5j8AAAA/HgAAAAAAAAAB/QQAAMQDAAAoDMk7dLLRPxpteaX5k+Y/AAAAPx4AAAAAAAAAAf4EAADEAwAAxNJe8Mp/0T8OWnJbd7bmPwAAAD8eAAAAAAAAAAH/BAAAxAMAAKw+k68PbtE/GqOPJYa65j8AAAA/PQAAAAAAAAABAAUAAMQDAAC4J8/3y1nRP7zZ2B6rxOY/AAAAPz0AAAAAAAAAAQEFAADEAwAAgBb8LZlK0T8AR2sR9djmPwAAAD89AAAAAAAAAAECBQAAxAMAAEoFKWRmO9E/zFgMaUbv5j8AAAA/XAAAAAAAAAABAwUAAMQDAAAycV0jqynRPxDGnluQA+c/AAAAP1wAAAAAAAAAAQQFAADEAwAAumV7R4kf0T/a1z+z4RnnPwAAAD9cAAAAAAAAAAEFBQAAxAMAAPpfill4GtE/ZLJkmHVC5z8AAAA/bAAAAAAAAAABBgUAAMQDAAC6ZXtHiR/RP2ToehgCaec/AAAAP3wAAAAAAAAAAQcFAADEAwAAdmtsNZok0T9Y1XPOf4vnPwAAAD98AAAAAAAAAAEIBQAAxAMAAHZrbDWaJNE/ttRAVeen5z8AAAA/iwAAAAAAAAABCQUAAMQDAADwdk4RvC7RP3SdxOIpuuc/AAAAP4sAAAAAAAAAAQoFAADEAwAAbIIw7d040T/UnJFpkdbnPwAAAD+rAAAAAAAAAAELBQAAxAMAAKSTA7cQSNE/Ti6ZhBb75z8AAAA/qwAAAAAAAAABDAUAAMQDAAC4J8/3y1nRP16tzM6xJeg/AAAAP6sAAAAAAAAAAQ0FAADEAwAA0LuaOIdr0T9QmsWEL0joPwAAAD/KAAAAAAAAAAEOBQAAxAMAAIDYT97bhNE/VNDbBLxu6D8AAAA/ygAAAAAAAAABDwUAAMQDAACYbBsfl5bRP2JPD09Xmeg/AAAAP8oAAAAAAAAAARAFAADEAwAA2Ch+4cjL0T8sYbCmqK/oPwAAAD/ZAAAAAAAAAAERBQAAxAMAANrq0ZELBtI/zpf5n8256D8AAAA/2QAAAAAAAAABEgUAAMQDAABqTNNeK1zSP5qpmvce0Og/AAAAP/kAAAAAAAAAARMFAADEAwAASJEfhvaY0j+0O9WLPNjoPwAAAD/5AAAAAAAAAAEUBQAAxAMAAEhTczY509I/woTyVUvc6D8AAAA/+QAAAAAAAAABFQUAAMQDAACU+BFBJ/TSP0opAbtS3ug/AAAAPxgBAAAAAAAAARYFAADEAwAAJJi/XQQQ0z/ChPJVS9zoPwAAAD8YAQAAAAAAAAEXBQAAxAMAALY3bXrhK9M/LpfGJjXW6D8AAAA/GAEAAAAAAAABGAUAAMQDAAC2+cAqJGbTP/hyUf75xeg/AAAAPzcBAAAAAAAAARkFAADEAwAA1jgcZN6d0z+mvKFBoa3oPwAAAD83AQAAAAAAAAEaBQAAxAMAAHCDWXm639M/fuFJ43Sh6D8AAAA/NwEAAAAAAAABGwUAAMQDAACcq/D6MAPUP4r0UC33fug/AAAAP0cBAAAAAAAAARwFAADEAwAA7FCPBR8k1D+kUHVBiGDoPwAAAD9HAQAAAAAAAAEdBQAAxAMAAL7qSzTrOtQ/AOQVyNYv6D8AAAA/ZgEAAAAAAAABHgUAAMQDAAC0ARDsLk/UP6z3T4vx8Oc/AAAAP2YBAAAAAAAAAR8FAADEAwAAUIr5UMhW1D+QL/92R8LnPwAAAD92AQAAAAAAAAEgBQAAxAMAACwN8sdQWdQ/mkIGwcmf5z8AAAA/dgEAAAAAAAABIQUAAMQDAACShAhjt1HUP8TnR59phec/AAAAP4UBAAAAAAAAASIFAADEAwAA9vse/h1K1D9yMZjiEG3nPwAAAD+FAQAAAAAAAAEjBQAAxAMAAHzwPCL8P9Q/LsQF8MZY5z8AAAA/pQEAAAAAAAABJAUAAMQDAACoVoDzLynUPyyO7286Muc/AAAAP6UBAAAAAAAAASUFAADEAwAAODTaX8oK1D84ofa5vA/nPwAAAD+0AQAAAAAAAAEmBQAAxAMAAHCDWXm639M/sMbR1Cjn5j8AAAA/tAEAAAAAAAABJwUAAMQDAAAOSu8tEa3TPxqjjyWGuuY/AAAAP8QBAAAAAAAAASgFAADEAwAA7gqU9FZ10z8KJFzb6o/mPwAAAD/EAQAAAAAAAAEpBQAAxAMAAKhOMTIlQNM/FjdjJW1t5j8AAAA/0wEAAAAAAAABKgUAAMQDAAAOBPQcSf7SP7g3lp4FUeY/AAAAP9MBAAAAAAAAASsFAADEAwAAiE2CSCjO0j/uJfVGtDrmPwAAAD/zAQAAAAAAAAEsBQAAxAMAADyo4z06rdI/TO+rTY8w5j8AAAA/8wEAAAAAAAABLQUAAMQDAABoDicPbpbSP7YBgB55KuY/AAAAPwICAAAAAAAAAS4FAADEAwAAlHRq4KF/0j/ESp3ohy7mPwAAAD8CAgAAAAAAAAEvBQAAxAMAAEbPy9WzXtI/WDjJF5405j8AAAA/EgIAAAAAAAABMAUAAMQDAAA+JDzdtDjSP+4l9Ua0OuY/AAAAPxICAAAAAAAAATEFAADEAwAAHuXgo/oA0j8WAU2l4EbmPwAAAD8wAgAAAAAAAAEyBQAAxAMAAASPwbL8tNE/1MnQMiNZ5j8AAAA/MAIAAAAAAAABMwUAAMQDAAAEj8Gy/LTRP9TJ0DIjWeY/AAAAPzACAAAAAAAAATQFAADEAwAABI/Bsvy00T/UydAyI1nmPwAAAD8wAgAAAAAAAAE1BQAAxAMAAASPwbL8tNE/1MnQMiNZ5j8AAAA/TwIAAAAAAAABNgUAAMQDAAAeNFQCqj/WP6okj1SDc+Y/AAAAPwAAAAAAAAAAATcFAADEAwAAHjRUAqo/1j+qJI9Ug3PmPwAAAD8QAAAAAAAAAAE4BQAAxAMAALr66bYADdY/CO5FW15p5j8AAAA/EAAAAAAAAAABOQUAAMQDAACkZh52RfvVPwjuRVteaeY/AAAAPy8AAAAAAAAAAToFAADEAwAApGYedkX71T9AEruDmXnmPwAAAD8vAAAAAAAAAAE7BQAAxAMAAMTjJf+8+NU/CiRc2+qP5j8AAAA/LwAAAAAAAAABPAUAAMQDAABM2EMjm+7VP2wjKWJSrOY/AAAAP00AAAAAAAAAAT0FAADEAwAAsE9avgHn1T+U/oDAfrjmPwAAAD9NAAAAAAAAAAE+BQAAxAMAAFbBf2tX2tU/XhAiGNDO5j8AAAA/TQAAAAAAAAABPwUAAMQDAADctZ2PNdDVPyoiw28h5eY/AAAAP10AAAAAAAAAAUAFAADEAwAAhCfDPIvD1T/0M2THcvvmPwAAAD9dAAAAAAAAAAFBBQAAxAMAAMYh0k56vtU/vkUFH8QR5z8AAAA/fAAAAAAAAAABQgUAAMQDAABMFvByWLTVP5igw0AkLOc/AAAAP3wAAAAAAAAAAUMFAADEAwAAkBD/hEev1T+ARJ8sk0rnPwAAAD+MAAAAAAAAAAFEBQAAxAMAAJAQ/4RHr9U/+NWmRxhv5z8AAAA/jAAAAAAAAAABRQUAAMQDAACQEP+ER6/VP2YekZiOj+c/AAAAP5wAAAAAAAAAAUYFAADEAwAAbJP3+8+x1T+21EBV56fnPwAAAD+cAAAAAAAAAAFHBQAAxAMAAJAQ/4RHr9U/yFN0n4LS5z8AAAA/uwAAAAAAAAABSAUAAMQDAABMFvByWLTVP+QbxbMsAeg/AAAAP7sAAAAAAAAAAUkFAADEAwAAYqq7sxPG1T8ov20mAzzoPwAAAD+7AAAAAAAAAAFKBQAAxAMAANy1nY810NU/Roe+Oq1q6D8AAAA/2gAAAAAAAAABSwUAAMQDAABWwX9rV9rVP9yqAOpPl+g/AAAAP9oAAAAAAAAAAUwFAADEAwAA0sxhR3nk1T9khSXP47/oPwAAAD/aAAAAAAAAAAFNBQAAxAMAAKRmHnZF+9U/0M0PIFrg6D8AAAA/+QAAAAAAAAABTgUAAMQDAADyC72AMxzWP5zfsHer9ug/AAAAP/kAAAAAAAAAAU8FAADEAwAAurw9Z0NH1j/EugjW1wLpPwAAAD/5AAAAAAAAAAFQBQAAxAMAAIJtvk1TctY/7pVgNAQP6T8AAAA/CQEAAAAAAAABUQUAAMQDAAAooTer65/WP/zeff4SE+k/AAAAPwkBAAAAAAAAAVIFAADEAwAArFepfwzQ1j92Om+ZCxHpPwAAAD8oAQAAAAAAAAFTBQAAxAMAANCWBLnGB9c/ZvFRz/wM6T8AAAA/KAEAAAAAAAABVAUAAMQDAAAy0G4EcDrXP0xfFzvfBOk/AAAAPygBAAAAAAAAAVUFAADEAwAAHv72c/di1z/EugjW1wLpPwAAAD9HAQAAAAAAAAFWBQAAxAMAAKydpJDUftc/IoS/3LL46D8AAAA/RwEAAAAAAAABVwUAAMQDAACitGhIGJPXP5zfsHer9ug/AAAAP0cBAAAAAAAAAVgFAADEAwAAlsssAFyn1z9yBFkZf+roPwAAAD9XAQAAAAAAAAFZBQAAxAMAAKB2vPhazdc/LpfGJjXW6D8AAAA/VwEAAAAAAAABWgUAAMQDAABoJz3favjXP3DOQpnyw+g/AAAAP3YBAAAAAAAAAVsFAADEAwAAUlXFTvIg2D8gGJPcmavoPwAAAD92AQAAAAAAAAFcBQAAxAMAAIB9XNBoRNg/wBjGVTKP6D8AAAA/dgEAAAAAAAABXQUAAMQDAADMIvvaVmXYP+i9BzTSdOg/AAAAP5YBAAAAAAAAAV4FAADEAwAAXMKo9zOB2D/YPtTpNkroPwAAAD+WAQAAAAAAAAFfBQAAxAMAANbNitNVi9g/QhuSOpQd6D8AAAA/lgEAAAAAAAABYAUAAMQDAADM5E6LmZ/YP4Qc+CzF5Oc/AAAAP7UBAAAAAAAAAWEFAADEAwAAiOo/eaqk2D/SZnvpBLDnPwAAAD+1AQAAAAAAAAFiBQAAxAMAAFLZbK93ldg/cmeuYp2T5z8AAAA/tQEAAAAAAAABYwUAAMQDAAD4SpJczYjYP5oM8EA9eec/AAAAP8QBAAAAAAAAAWQFAADEAwAABDTOpIl02D+0aBRVzlrnPwAAAD/EAQAAAAAAAAFlBQAAxAMAAOyfAmTOYtg/ZLJkmHVC5z8AAAA/5AEAAAAAAAABZgUAAMQDAAAYBkY1AkzYP+ggXX3wHec/AAAAP+QBAAAAAAAAAWcFAADEAwAArOOfoZwt2D9uj1Via/nmPwAAAD/kAQAAAAAAAAFoBQAAxAMAADrB+Q03D9g/XhAiGNDO5j8AAAA/AwIAAAAAAAABaQUAAMQDAADMnlN60fDXP2wjKWJSrOY/AAAAPwMCAAAAAAAAAWoFAADEAwAAamXpLii+1z9apPUXt4HmPwAAAD8DAgAAAAAAAAFrBQAAxAMAAKK0aEgYk9c/JICA73tx5j8AAAA/IgIAAAAAAAABbAUAAMQDAACWCdlPGW3XP0wlws0bV+Y/AAAAPyICAAAAAAAAAW0FAADEAwAAauFBzqJJ1z+QXD5A2UTmPwAAAD8iAgAAAAAAAAFuBQAAxAMAAPy+mzo9K9c/ZoHm4aw45j8AAAA/QQIAAAAAAAABbwUAAMQDAAA0DhtULQDXPzBdcblxKOY/AAAAP0ECAAAAAAAAAXAFAADEAwAAjNqh9pTS1j8UyzYlVCDmPwAAAD9BAgAAAAAAAAFxBQAAxAMAAIIvEv6VrNY/CIIZW0Uc5j8AAAA/UQIAAAAAAAABcgUAAMQDAABWB3t8H4nWPwiCGVtFHOY/AAAAP1ECAAAAAAAAAXMFAADEAwAACGLccTFo1j+quGJUaibmPwAAAD9uAgAAAAAAAAF0BQAAxAMAANo5RfC6RNY/ZoHm4aw45j8AAAA/bgIAAAAAAAABdQUAAMQDAAASicQJqxnWP5BcPkDZROY/AAAAP34CAAAAAAAAAXYFAADEAwAATNhDI5vu1T9MJcLNG1fmPwAAAD9+AgAAAAAAAAF3BQAAxAMAAEzYQyOb7tU/TCXCzRtX5j8AAAA/jgIAAAAAAAABeAUAAMQDAABM2EMjm+7VP0wlws0bV+Y/AAAAP44CAAAAAAAAAXkFAADEAwAATNhDI5vu1T9MJcLNG1fmPwAAAD+OAgAAAAAAAAF6BQAAxAMAALwLscXyhdo/xrbJ6KB75j8AAAA/AAAAAAAAAAABewUAAMQDAABkfdZySHnaP0wlws0bV+Y/AAAAPx0AAAAAAAAAAXwFAADEAwAAZH3Wckh52j9MJcLNG1fmPwAAAD8dAAAAAAAAAAF9BQAAxAMAAGR91nJIedo/TCXCzRtX5j8AAAA/LQAAAAAAAAABfgUAAMQDAABkfdZySHnaP0wlws0bV+Y/AAAAPy0AAAAAAAAAAX8FAADEAwAAvEldFbBL2j/U/+ayr3/mPwAAAD9MAAAAAAAAAAGABQAAxAMAAOqvoObjNNo/oBGICgGW5j8AAAA/TAAAAAAAAAABgQUAAMQDAAD2mNwuoCDaPxqjjyWGuuY/AAAAP1wAAAAAAAAAAYIFAADEAwAAIP8fANQJ2j8qIsNvIeXmPwAAAD9cAAAAAAAAAAGDBQAAxAMAAE5lY9EH89k/ROoThMsT5z8AAAA/awAAAAAAAAABhAUAAMQDAAAWVJAH1ePZP4BEnyyTSuc/AAAAP3sAAAAAAAAAAYUFAADEAwAAID3MT5HP2T8w+htwU3/nPwAAAD97AAAAAAAAAAGGBQAAxAMAAGQ322GAytk/PHlPuu6p5z8AAAA/iwAAAAAAAAABhwUAAMQDAAAgPcxPkc/ZP2qKvZin3Oc/AAAAP4sAAAAAAAAAAYgFAADEAwAAfMumojvc2T+GUg6tUQvoPwAAAD+aAAAAAAAAAAGJBQAAxAMAAJBfcuP27dk/NgiL8BFA6D8AAAA/mgAAAAAAAAABigUAAMQDAACGdjabOgLaP9x06mnDcOg/AAAAP7kAAAAAAAAAAYsFAADEAwAAFhbktxce2j9wmCwZZp3oPwAAAD+5AAAAAAAAAAGMBQAAxAMAAOqvoObjNNo/jGB9LRDM6D8AAAA/yQAAAAAAAAABjQUAAMQDAAC8SV0VsEvaP3IEWRl/6ug/AAAAP8kAAAAAAAAAAY4FAADEAwAA0t0oVmtd2j8+Fvpw0ADpPwAAAD/ZAAAAAAAAAAGPBQAAxAMAAKZ35YQ3dNo/ZvFRz/wM6T8AAAA/2QAAAAAAAAABkAUAAMQDAAB4EaKzA4vaP4KDjGMaFek/AAAAP/gAAAAAAAAAAZEFAADEAwAAIEUbEZy42j8IKJvIIRfpPwAAAD/4AAAAAAAAAAGSBQAAxAMAAIZ+hVxF69o/CCibyCEX6T8AAAA/+AAAAAAAAAABkwUAAMQDAADmt++n7h3bP5DMqS0pGek/AAAAPxcBAAAAAAAAAZQFAADEAwAAKHRSaiBT2z/ulWA0BA/pPwAAAD8XAQAAAAAAAAGVBQAAxAMAANCny8e4gNs/4ExDavUK6T8AAAA/FwEAAAAAAAABlgUAAMQDAAA04TUTYrPbP8S6CNbXAuk/AAAAPycBAAAAAAAAAZcFAADEAwAAQIzFC2HZ2z+c37B3q/boPwAAAD8nAQAAAAAAAAGYBQAAxAMAAK6ua5/G99s/+Khnfobs6D8AAAA/RgEAAAAAAAABmQUAAMQDAADEQjfggQncP0opAbtS3ug/AAAAP0YBAAAAAAAAAZoFAADEAwAAXssgRRsR3D+aqZr3HtDoPwAAAD9GAQAAAAAAAAGbBQAAxAMAALhZ+5fFHdw/6ik0NOvB6D8AAAA/ZQEAAAAAAAABnAUAAMQDAADwas5h+CzcP+jzHbRem+g/AAAAP2UBAAAAAAAAAZ0FAADEAwAACP+ZorM+3D/ovQc00nToPwAAAD9lAQAAAAAAAAGeBQAAxAMAAKKHgwdNRtw/bCwAGU1Q6D8AAAA/hQEAAAAAAAABnwUAAMQDAAAek2XjblDcP16tzM6xJeg/AAAAP4UBAAAAAAAAAaAFAADEAwAAdiFANhld3D+8QG1VAPXnPwAAAD+FAQAAAAAAAAGhBQAAxAMAAFakOK2hX9w/TviCBIrU5z8AAAA/lAEAAAAAAAABogUAAMQDAACYnke/kFrcP3SdxOIpuuc/AAAAP5QBAAAAAAAAAaMFAADEAwAA2phW0X9V3D8Unvdbwp3nPwAAAD+zAQAAAAAAAAGkBQAAxAMAAB6TZeNuUNw/PEM5OmKD5z8AAAA/swEAAAAAAAABpQUAAMQDAABsdrA9GjfcP/jVpkcYb+c/AAAAP8MBAAAAAAAAAaYFAADEAwAA3NYCIT0b3D/Q+k7p62LnPwAAAD/DAQAAAAAAAAGnBQAAxAMAAOa/Pmn5Btw/+J+Qx4tI5z8AAAA/0wEAAAAAAAABqAUAAMQDAADOK3MoPvXbP5igw0AkLOc/AAAAP9MBAAAAAAAAAakFAADEAwAAdp2Y1ZPo2z+is8qKpgnnPwAAAD/yAQAAAAAAAAGqBQAAxAMAAIKG1B1Q1Ns/vA/vnjfr5j8AAAA/8gEAAAAAAAABqwUAAMQDAACMbxBmDMDbP2xZP+Le0uY/AAAAP/IBAAAAAAAAAawFAADEAwAAeNtEJVGu2z8o7KzvlL7mPwAAAD8CAgAAAAAAAAGtBQAAxAMAAKZBiPaEl9s/XtoLmEOo5j8AAAA/AgIAAAAAAAABrgUAAMQDAADwJNNQMH7bP3Y2MKzUieY/AAAAPyECAAAAAAAAAa8FAADEAwAApH80RkJd2z/GtsnooHvmPwAAAD8hAgAAAAAAAAGwBQAAxAMAAFbalTtUPNs/gkk39lZn5j8AAAA/MAIAAAAAAAABsQUAAMQDAAAssv653RjbP8SAs2gUVeY/AAAAPzACAAAAAAAAAbIFAADEAwAAvI9YJnj62j8iSmpv70rmPwAAAD9AAgAAAAAAAAGzBQAAxAMAACrwqgmb3to/kFw+QNlE5j8AAAA/QAIAAAAAAAABtAUAAMQDAAB40/VjRsXaP4ATIXbKQOY/AAAAP18CAAAAAAAAAbUFAADEAwAApjk5NXqu2j/uJfVGtDrmPwAAAD9fAgAAAAAAAAG2BQAAxAMAADYXk6EUkNo/ZoHm4aw45j8AAAA/XwIAAAAAAAABtwUAAMQDAACmd+WEN3TaP2aB5uGsOOY/AAAAP38CAAAAAAAAAbgFAADEAwAAsmAhzfNf2j/6bhIRwz7mPwAAAD9/AgAAAAAAAAG5BQAAxAMAAHpPTgPBUNo/kFw+QNlE5j8AAAA/fwIAAAAAAAABugUAAMQDAABku4LCBT/aPzKThzn+TuY/AAAAP44CAAAAAAAAAbsFAADEAwAAbKS+CsIq2j9mt/xhOV/mPwAAAD+OAgAAAAAAAAG8BQAAxAMAAGykvgrCKto/Zrf8YTlf5j8AAAA/rQIAAAAAAAABvQUAAMQDAABspL4KwiraP2a3/GE5X+Y/AAAAP60CAAAAAAAAAb4FAADEAwAAbKS+CsIq2j9mt/xhOV/mPwAAAD+9AgAAAAAAAAG/BQAAxAMAAAIXh+bT+d4/0pO6spYy5j8AAAA/AAAAAAAAAAABwAUAAMQDAAACF4fm0/neP9KTurKWMuY/AAAAPxAAAAAAAAAAAcEFAADEAwAAAheH5tP53j/Sk7qyljLmPwAAAD8QAAAAAAAAAAHCBQAAxAMAAAIXh+bT+d4/0pO6spYy5j8AAAA/LwAAAAAAAAABwwUAAMQDAAACF4fm0/neP9KTurKWMuY/AAAAPy8AAAAAAAAAAcQFAADEAwAAAheH5tP53j/Sk7qyljLmPwAAAD8vAAAAAAAAAAHFBQAAxAMAAAIXh+bT+d4/0pO6spYy5j8AAAA/TgAAAAAAAAABxgUAAMQDAACc3RybKsfeP9KTurKWMuY/AAAAP04AAAAAAAAAAccFAADEAwAALrt2B8Wo3j+AEyF2ykDmPwAAAD9OAAAAAAAAAAHIBQAAxAMAAJ4byernjN4/qu541PZM5j8AAAA/XgAAAAAAAAAByQUAAMQDAACUcDny6GbeP8SAs2gUVeY/AAAAP14AAAAAAAAAAcoFAADEAwAAisWp+elA3j+CSTf2VmfmPwAAAD99AAAAAAAAAAHLBQAAxAMAAHwaGgHrGt4/WqT1F7eB5j8AAAA/fQAAAAAAAAABzAUAAMQDAAAM+HNthfzdP+R+Gv1KquY/AAAAP40AAAAAAAAAAc0FAADEAwAAoNXN2R/e3T82a+A5MOnmPwAAAD+NAAAAAAAAAAHOBQAAxAMAAO64GDTLxN0/mKDDQCQs5z8AAAA/nAAAAAAAAAABzwUAAMQDAAB0rTZYqbrdP1afXU7zZOc/AAAAP5wAAAAAAAAAAdAFAADEAwAA2CRN8w+z3T/6C73HpJXnPwAAAD+8AAAAAAAAAAHRBQAAxAMAAPihVHyHsN0/kC//dkfC5z8AAAA/vAAAAAAAAAAB0gUAAMQDAAD4oVR8h7DdP9bSp+kd/ec/AAAAP7wAAAAAAAAAAdMFAADEAwAA2CRN8w+z3T94Pwdjzy3oPwAAAD/bAAAAAAAAAAHUBQAAxAMAAFAwL88xvd0/iL46rWpY6D8AAAA/2wAAAAAAAAAB1QUAAMQDAABIR/OGddHdPx7ifFwNheg/AAAAP9sAAAAAAAAAAdYFAADEAwAAtmmZGtvv3T+ac4R3kqnoPwAAAD/qAAAAAAAAAAHXBQAAxAMAAAQPOCXJEN4/cM5CmfLD6D8AAAA/6gAAAAAAAAAB2AUAAMQDAAByMd64Li/eP0opAbtS3ug/AAAAPwoBAAAAAAAAAdkFAADEAwAAwtZ8wxxQ3j/sX0q0d+joPwAAAD8KAQAAAAAAAAHaBQAAxAMAAMyBDLwbdt4/gE12443u6D8AAAA/CgEAAAAAAAAB2wUAAMQDAAAuu3YHxajePxY7ohKk9Og/AAAAPykBAAAAAAAAAdwFAADEAwAAOmYGAMTO3j+c37B3q/boPwAAAD8pAQAAAAAAAAHdBQAAxAMAAIgLpQqy794/kJaTrZzy6D8AAAA/KQEAAAAAAAAB3gUAAMQDAABcpWE5fgbfP/ioZ36G7Og/AAAAP0gBAAAAAAAAAd8FAADEAwAATrwl8cEa3z/eFi3qaOToPwAAAD9IAQAAAAAAAAHgBQAAxAMAAHzkvHI4Pt8/qPK3wS3U6D8AAAA/SAEAAAAAAAAB4QUAAMQDAACGj0xrN2TfP4xgfS0QzOg/AAAAP1gBAAAAAAAAAeIFAADEAwAAcL3U2r6M3z9khSXP47/oPwAAAD9YAQAAAAAAAAHjBQAAxAMAAFrrXEpGtd8/PKrNcLez6D8AAAA/dwEAAAAAAAAB5AUAAMQDAABkluxCRdvfP4oqZ62Dpeg/AAAAP3cBAAAAAAAAAeUFAADEAwAABuUy0G4E4D+yz6iLI4voPwAAAD93AQAAAAAAAAHmBQAAxAMAAM20iV5dEuA/bmIWmdl26D8AAAA/iwEAAAAAAAAB5wUAAMQDAACVhODsSyDgPx6sZtyAXug/AAAAP4sBAAAAAAAAAegFAADEAwAAwctNFqEm4D+8rJlVGULoPwAAAD+LAQAAAAAAAAHpBQAAxAMAAF5UN3s6LuA/5FHbM7kn6D8AAAA/qwEAAAAAAAAB6gUAAMQDAACsGKwtBzLgP9bSp+kd/ec/AAAAP6sBAAAAAAAAAesFAADEAwAA+twg4NM14D+6ClfVc87nPwAAAD+rAQAAAAAAAAHsBQAAxAMAAIqbpKSPNOA/PHlPuu6p5z8AAAA/ugEAAAAAAAAB7QUAAMQDAAD63CDg0zXgP3JnrmKdk+c/AAAAP7oBAAAAAAAAAe4FAADEAwAAaR6dGxg34D+oVQ0LTH3nPwAAAD/ZAQAAAAAAAAHvBQAAxAMAAGkenRsYN+A/7IyJfQlr5z8AAAA/2QEAAAAAAAAB8AUAAMQDAABpHp0bGDfgPzwNI7rVXOc/AAAAP9kBAAAAAAAAAfEFAADEAwAA+twg4NM14D+0Mv7UQTTnPwAAAD/5AQAAAAAAAAHyBQAAxAMAABxaKGlLM+A/6CBdffAd5z8AAAA/+QEAAAAAAAAB8wUAAMQDAACsGKwtBzLgPwB9gZGB/+Y/AAAAP/kBAAAAAAAAAfQFAADEAwAAzZWztn4v4D8qIsNvIeXmPwAAAD8YAgAAAAAAAAH1BQAAxAMAAO4Suz/2LOA/vNnYHqvE5j8AAAA/GAIAAAAAAAAB9gUAAMQDAADBy00WoSbgP17aC5hDqOY/AAAAPxgCAAAAAAAAAfcFAADEAwAA5EhVnxgk4D/82j4R3IvmPwAAAD83AgAAAAAAAAH4BQAAxAMAAORIVZ8YJOA/kJJUwGVr5j8AAAA/NwIAAAAAAAAB+QUAAMQDAAAFxlwokCHgP1pu35cqW+Y/AAAAPzcCAAAAAAAAAfoFAADEAwAAJUNksQcf4D+q7njU9kzmPwAAAD9HAgAAAAAAAAH7BQAAxAMAAD32BZqhE+A/FgFNpeBG5j8AAAA/RwIAAAAAAAAB/AUAAMQDAADC6iO+fwngPyJKam/vSuY/AAAAP2YCAAAAAAAAAf0FAADEAwAAjr6DxLv+3z+q7njU9kzmPwAAAD9mAgAAAAAAAAH+BQAAxAMAAFatsPqI798/qu541PZM5j8AAAA/dgIAAAAAAAAB/wUAAMQDAAAinN0wVuDfP5ylWwroSOY/AAAAP3YCAAAAAAAAAQAGAADEAwAAxg0D3qvT3z/6bhIRwz7mPwAAAD+FAgAAAAAAAAEBBgAAxAMAAPRzRq/fvN8/ZoHm4aw45j8AAAA/hQIAAAAAAAABAgYAAMQDAADg33puJKvfP2aB5uGsOOY/AAAAP6UCAAAAAAAAAQMGAADEAwAApM6npPGb3z/Sk7qyljLmPwAAAD+lAgAAAAAAAAEEBgAAxAMAAJA63GM2it8/xEqd6Icu5j8AAAA/pQIAAAAAAAABBQYAAMQDAAAWL/qHFIDfPzymjoOALOY/AAAAP7QCAAAAAAAAAQYGAADEAwAAAJsuR1lu3z+cb0WKWyLmPwAAAD+0AgAAAAAAAAEHBgAAxAMAAMiJW30mX98/CIIZW0Uc5j8AAAA/0wIAAAAAAAABCAYAAMQDAADUcpfF4krfP44mKMBMHuY/AAAAP9MCAAAAAAAAAQkGAADEAwAARNPpqAUv3z+quGJUaibmPwAAAD/TAgAAAAAAAAEKBgAAxAMAAJK2NAOxFd8/PKaOg4As5j8AAAA/8wIAAAAAAAABCwYAAMQDAAC+HHjU5P7eP9KTurKWMuY/AAAAP/MCAAAAAAAAAQwGAADEAwAA6oK7pRjo3j9mgebhrDjmPwAAAD/zAgAAAAAAAAENBgAAxAMAAJzdHJsqx94/FgFNpeBG5j8AAAA/EgMAAAAAAAABDgYAAMQDAACc3RybKsfePxYBTaXgRuY/AAAAPxIDAAAAAAAAAQ8GAADEAwAAnN0cmyrH3j8WAU2l4EbmPwAAAD8SAwAAAAAAAAEQBgAAxAMAAJzdHJsqx94/FgFNpeBG5j8AAAA/IgMAAAAAAAABEQYAAMQDAAAg/pQMCIiCP6r7jngoeOo/AAAAPwAAAAAAAAAAARIGAADEAwAAIP6UDAiIgj+q+454KHjqPwAAAD8QAAAAAAAAAAETBgAAxAMAACD+lAwIiII/qvuOeCh46j8AAAA/EAAAAAAAAAABFAYAAMQDAAAg/pQMCIiCP6r7jngoeOo/AAAAPy8AAAAAAAAAARUGAADEAwAAIP6UDAiIgj+q+454KHjqPwAAAD8vAAAAAAAAAAEWBgAAxAMAACD+lAwIiII/qvuOeCh46j8AAAA/LwAAAAAAAAABFwYAAMQDAAAAJfdGYW6EP1gPyTtDOeo/AAAAPz8AAAAAAAAAARgGAADEAwAAgDgo5I1hhT+aRkWuACfqPwAAAD8/AAAAAAAAAAEZBgAAxAMAAGC7mv31mIc/cDXXz0f06T8AAAA/XgAAAAAAAAABGgYAAMQDAAAgPg0XXtCJP9oRlSClx+k/AAAAP14AAAAAAAAAARsGAADEAwAAAGVvUbe2iz+itwl43ZDpPwAAAD9uAAAAAAAAAAEcBgAAxAMAAGB4oO7jqYw/JiYCXVhs6T8AAAA/bgAAAAAAAAABHQYAAMQDAABg1LDN8vqMP5ACwK21P+k/AAAAP30AAAAAAAAAAR4GAADEAwAAwOfhah/ujT+qXuTBRiHpPwAAAD99AAAAAAAAAAEfBgAAxAMAAED7EghM4Y4/4ExDavUK6T8AAAA/nQAAAAAAAAABIAYAAMQDAADgGtPvaN2QP1qoNAXuCOk/AAAAP50AAAAAAAAAASEGAADEAwAA4BrT72jdkD92Om+ZCxHpPwAAAD+dAAAAAAAAAAEiBgAAxAMAAKB24853LpE/dnCFGZg36T8AAAA/rAAAAAAAAAABIwYAAMQDAAAgihRspCGSP4TvuGMzYuk/AAAAP6wAAAAAAAAAASQGAADEAwAAoG+9mUnskj+itwl43ZDpPwAAAD/MAAAAAAAAAAElBgAAxAMAAADf/hWFMJQ/YLajhazJ6T8AAAA/zAAAAAAAAAABJgYAAMQDAACglh/UotKUPx61PZN7Auo/AAAAP8wAAAAAAAAAAScGAADEAwAAENjY4FbulT88fY6nJTHqPwAAAD/rAAAAAAAAAAEoBgAAxAMAAJC9gQ78uJY/WEXfu89f6j8AAAA/6wAAAAAAAAABKQYAAMQDAAAwdaLMGVuXPz7puqc+fuo/AAAAP+sAAAAAAAAAASoGAADEAwAAkLZb2c12mD8YRHnJnpjqPwAAAD/6AAAAAAAAAAErBgAAxAMAAAD4FOaBkpk/oB6erjLB6j8AAAA/+gAAAAAAAAABLAYAAMQDAAAwld7RRP+aPwAeazWa3eo/AAAAPxoBAAAAAAAAAS0GAADEAwAAwHqH/+nJmz/YeClX+vfqPwAAAD8aAQAAAAAAAAEuBgAAxAMAAGAyqL0HbJw/Dp2efzUI6z8AAAA/KQEAAAAAAAABLwYAAMQDAADgRdlaNF+dP0TBE6hwGOs/AAAAPykBAAAAAAAAATAGAADEAwAAgP35GFIBnj+iwOAu2DTrPwAAAD85AQAAAAAAAAExBgAAxAMAAID9+RhSAZ4/osDgLtg06z8AAAA/OQEAAAAAAAABMgYAAMQDAACA/fkYUgGeP6LA4C7YNOs/AAAAPzkBAAAAAAAAATMGAADEAwAAgP35GFIBnj+iwOAu2DTrPwAAAD9YAQAAAAAAAAE0BgAAxAMAAAAl90ZhboQ/FKI2Sfkk6j8AAAA/AAAAAAAAAAABNQYAAMQDAAAAJfdGYW6EPxSiNkn5JOo/AAAAPx8AAAAAAAAAATYGAADEAwAAACX3RmFuhD8UojZJ+STqPwAAAD8fAAAAAAAAAAE3BgAAxAMAAAAl90ZhboQ/FKI2Sfkk6j8AAAA/HwAAAAAAAAABOAYAAMQDAAAAJfdGYW6EPxSiNkn5JOo/AAAAPz4AAAAAAAAAATkGAADEAwAA4Jkd9mwhij+O/Sfk8SLqPwAAAD8+AAAAAAAAAAE6BgAAxAMAAKBD8kkuP44/YiLQhcUW6j8AAAA/PgAAAAAAAAABOwYAAMQDAABgAHwdDqiRP840pFavEOo/AAAAP10AAAAAAAAAATwGAADEAwAAEKpQcc/FlT9W2bK7thLqPwAAAD9dAAAAAAAAAAE9BgAAxAMAABCqUHHPxZU/Vtmyu7YS6j8AAAA/XQAAAAAAAAABPgYAAMQDAAAQqlBxz8WVP1bZsru2Euo/AAAAP30AAAAAAAAAAT8GAADEAwAAEKpQcc/FlT9W2bK7thLqPwAAAD99AAAAAAAAAAFABgAAxAMAAAh6UvNdX7c/jv0n5PEi6j8AAAA/AAAAAAAAAAABQQYAAMQDAAAIelLzXV+3P479J+TxIuo/AAAAPw8AAAAAAAAAAUIGAADEAwAACHpS811ftz+O/Sfk8SLqPwAAAD8PAAAAAAAAAAFDBgAAxAMAAAiCobRoSLg/Pum6pz5+6j8AAAA/LgAAAAAAAAABRAYAAMQDAADM9HVLu624Pwwxcn8cu+o/AAAAPy4AAAAAAAAAAUUGAADEAwAAKEWkTqj0uD/KLwyN6/PqPwAAAD8+AAAAAAAAAAFGBgAAxAMAAPC3eOX6Wbk/HBzSydAy6z8AAAA/PgAAAAAAAAABRwYAAMQDAABU8eIwpIy5P0gtQKiJZes/AAAAPz4AAAAAAAAAAUgGAADEAwAAVPHiMKSMuT9ILUCoiWXrPwAAAD9dAAAAAAAAAAFJBgAAxAMAAFTx4jCkjLk/SC1AqIll6z8AAAA/XQAAAAAAAAABSgYAAMQDAABU8eIwpIy5P0gtQKiJZes/AAAAP20AAAAAAAAAAUsGAADEAwAAiHWWTGqXtT+O/Sfk8SLqPwAAAD8AAAAAAAAAAAFMBgAAxAMAAIh1lkxql7U/jv0n5PEi6j8AAAA/HwAAAAAAAAABTQYAAMQDAACIdZZMape1P479J+TxIuo/AAAAPx8AAAAAAAAAAU4GAADEAwAAiHWWTGqXtT+O/Sfk8SLqPwAAAD8fAAAAAAAAAAFPBgAAxAMAAIh1lkxql7U/jv0n5PEi6j8AAAA/PgAAAAAAAAABUAYAAMQDAACIdZZMape1P479J+TxIuo/AAAAPz4AAAAAAAAAAVEGAADEAwAAkGYhVjFstj/A64aMoAzqPwAAAD8+AAAAAAAAAAFSBgAAxAMAAGTCMTVAvbY/LP5aXYoG6j8AAAA/XQAAAAAAAAABUwYAAMQDAAAoNQbMkiK3P3x+9JlW+Ok/AAAAP10AAAAAAAAAAVQGAADEAwAA6L6eGimctz/okMhqQPLpPwAAAD9dAAAAAAAAAAFVBgAAxAMAAPSvKSTwcLg/Hn8nE+/b6T8AAAA/bQAAAAAAAAABVgYAAMQDAAD8oLQtt0W5P4iR++PY1ek/AAAAP20AAAAAAAAAAVcGAADEAwAABJI/N34auj+Ikfvj2NXpPwAAAD+MAAAAAAAAAAFYBgAAxAMAALAynD1YqLo/Hn8nE+/b6T8AAAA/jAAAAAAAAAABWQYAAMQDAAAMg8pARe+6P1SjnDsq7Ok/AAAAP4wAAAAAAAAAAVoGAADEAwAAcLw0jO4huz8etT2TewLqPwAAAD+sAAAAAAAAAAFbBgAAxAMAAODe2h9UQLs/cGvtT9Qa6j8AAAA/rAAAAAAAAAABXAYAAMQDAADU9Z7Xl1S7Pzx9jqclMeo/AAAAP6wAAAAAAAAAAV0GAADEAwAA4N7aH1RAuz90oQPQYEHqPwAAAD/LAAAAAAAAAAFeBgAAxAMAAACajviIA7s/qsV4+JtR6j8AAAA/ywAAAAAAAAABXwYAAMQDAAAgVULRvca6P+Dp7SDXYeo/AAAAP8sAAAAAAAAAAWAGAADEAwAAPCe6YTaeuj+QaVTkCnDqPwAAAD/qAAAAAAAAAAFhBgAAxAMAANjtTxaNa7o/IleAEyF26j8AAAA/6gAAAAAAAAABYgYAAMQDAADsv8emBUO6P7hErEI3fOo/AAAAP+oAAAAAAAAAAWMGAADEAwAABJI/N34auj/U1ubWVITqPwAAAD8JAQAAAAAAAAFkBgAAxAMAAASSPzd+Gro/1Nbm1lSE6j8AAAA/CQEAAAAAAAABZQYAAMQDAAAEkj83fhq6P9TW5tZUhOo/AAAAPwkBAAAAAAAAAWYGAADEAwAABJI/N34auj/EjckMRoDqPwAAAD8ZAQAAAAAAAAFnBgAAxAMAAASSPzd+Gro/uESsQjd86j8AAAA/GQEAAAAAAAABaAYAAMQDAAAEkj83fhq6P7hErEI3fOo/AAAAPxkBAAAAAAAAAWkGAADEAwAABJI/N34auj+4RKxCN3zqPwAAAD8ZAQAAAAAAAAFqBgAAxAMAAJB36GQj5bo/giA3Gvxr6j8AAAA/OAEAAAAAAAABawYAAMQDAAB8pXDUqg27P3TXGVDtZ+o/AAAAP1cBAAAAAAAAAWwGAADEAwAA4N7aH1RAuz901xlQ7WfqPwAAAD9XAQAAAAAAAAFtBgAAxAMAAMAjJ0cffbs/+nsotfRp6j8AAAA/VwEAAAAAAAABbgYAAMQDAACcaHNu6rm7P5BpVOQKcOo/AAAAP3cBAAAAAAAAAW8GAADEAwAAaNtHBT0fvD92DTDQeY7qPwAAAD93AQAAAAAAAAFwBgAAxAMAAEwJ0HTER7w/4lUaIfCu6j8AAAA/dwEAAAAAAAABcQYAAMQDAAC8K3YIKma8P+aLMKF81eo/AAAAP4YBAAAAAAAAAXIGAADEAwAAsEI6wG16vD/0CmTrFwDrPwAAAD+GAQAAAAAAAAFzBgAAxAMAANj97ZiiPbw/osDgLtg06z8AAAA/pgEAAAAAAAABdAYAAMQDAABsxINN+Qq8P9DRTg2RZ+s/AAAAP6YBAAAAAAAAAXUGAADEAwAAJF2Rksivuz9KY1YoFozrPwAAAD+mAQAAAAAAAAF2BgAAxAMAAFjqvPt1Srs/qGIjr32o6z8AAAA/xQEAAAAAAAABdwYAAMQDAAAMg8pARe+6P9I9ew2qtOs/AAAAP8UBAAAAAAAAAXgGAADEAwAAPCe6YTaeuj8IYvA15cTrPwAAAD/FAQAAAAAAAAF5BgAAxAMAAPioA+/BLro/qpg5LwrP6z8AAAA/2QEAAAAAAAABegYAAMQDAABkw1rBHGS5P+C8rldF3+s/AAAAP9kBAAAAAAAAAXsGAADEAwAAzPR1S7utuD/gvK5XRd/rPwAAAD/ZAQAAAAAAAAF8BgAAxAMAABhUGUXhH7g/hPP3UGrp6z8AAAA/6QEAAAAAAAABfQYAAMQDAABM+Ahm0s63P+4FzCFU4+s/AAAAP+kBAAAAAAAAAX4GAADEAwAAbLO8PgeStz8IYvA15cTrPwAAAD8IAgAAAAAAAAF/BgAAxAMAAGyzvD4Hkrc/CGLwNeXE6z8AAAA/CAIAAAAAAAABgAYAAMQDAABss7w+B5K3Pwhi8DXlxOs/AAAAPwgCAAAAAAAAAYEGAADEAwAAbLO8PgeStz8IYvA15cTrPwAAAD8IAgAAAAAAAAGCBgAAxAMAABxBTSohS8Y/ZljmBVI96j8AAAA/AAAAAAAAAAABgwYAAMQDAAAcQU0qIUvGP2ZY5gVSPeo/AAAAPx8AAAAAAAAAAYQGAADEAwAAHEFNKiFLxj9mWOYFUj3qPwAAAD8fAAAAAAAAAAGFBgAAxAMAABxBTSohS8Y/ZljmBVI96j8AAAA/HwAAAAAAAAABhgYAAMQDAAAcQU0qIUvGP2ZY5gVSPeo/AAAAPz8AAAAAAAAAAYcGAADEAwAAit9LXQH1xT8UojZJ+STqPwAAAD8/AAAAAAAAAAGIBgAAxAMAADCPHVoUrsU/jv0n5PEi6j8AAAA/TgAAAAAAAAABiQYAAMQDAACiLRyN9FfFP479J+TxIuo/AAAAP04AAAAAAAAAAYoGAADEAwAAFMwawNQBxT+aRkWuACfqPwAAAD9eAAAAAAAAAAGLBgAAxAMAAApfNxeTocQ/tth/Qh4v6j8AAAA/XgAAAAAAAAABjAYAAMQDAAA2Ayc4hFDEP96z16BKO+o/AAAAP30AAAAAAAAAAY0GAADEAwAAnLjpIqgOxD/6RRI1aEPqPwAAAD99AAAAAAAAAAGOBgAAxAMAAPSEcMUP4cM/PrOkJ7JX6j8AAAA/fQAAAAAAAAABjwYAAMQDAAAAbqwNzMzDPz7puqc+fuo/AAAAP4sAAAAAAAAAAZAGAADEAwAAAG6sDczMwz/Gw9+M0qbqPwAAAD+LAAAAAAAAAAGRBgAAxAMAACyWQ49C8MM/1kIT123R6j8AAAA/qgAAAAAAAAABkgYAAMQDAADG4ICkHjLEP/QKZOsXAOs/AAAAP6oAAAAAAAAAAZMGAADEAwAA0k1kTWCSxD++UhvD9TzrPwAAAD+qAAAAAAAAAAGUBgAAxAMAAJjAOOSy98Q/6mOJoa5v6z8AAAA/yQAAAAAAAAABlQYAAMQDAAASUMIgWnbFP3I+roZCmOs/AAAAP8kAAAAAAAAAAZYGAADEAwAASOU8SxL6xT9KmWyoorLrPwAAAD/JAAAAAAAAAAGXBgAAxAMAAIxj872GacY/ZiunPMC66z8AAAA/6AAAAAAAAAABmAYAAMQDAADYyuV4t8TGPzxQT96Trus/AAAAP+gAAAAAAAAAAZkGAADEAwAAJDLYM+gfxz+MmtKa03nrPwAAAD/oAAAAAAAAAAGaBgAAxAMAAA5gYKNvSMc/zGUiDXga6z8AAAA/CAEAAAAAAAABmwYAAMQDAAAOYGCjb0jHP8xlIg14Gus/AAAAPwgBAAAAAAAAAZwGAADEAwAADmBgo29Ixz/MZSINeBrrPwAAAD8IAQAAAAAAAAGdBgAAxAMAAA5gYKNvSMc/zGUiDXga6z8AAAA/FwEAAAAAAAABngYAAMQDAAAsuNGsJuLMP479J+TxIuo/AAAAPwAAAAAAAAAAAZ8GAADEAwAALLjRrCbizD+O/Sfk8SLqPwAAAD8fAAAAAAAAAAGgBgAAxAMAAMAZ03lGOM0/6Mbe6swY6j8AAAA/HwAAAAAAAAABoQYAAMQDAABQe9RGZo7NP479J+TxIuo/AAAAPx8AAAAAAAAAAaIGAADEAwAAnOLGAZfpzT8i61MTCCnqPwAAAD8/AAAAAAAAAAGjBgAAxAMAAGRVm5jpTs4/mkZFrgAn6j8AAAA/PwAAAAAAAAABpAYAAMQDAACk01ELXr7OP7bYf0IeL+o/AAAAP04AAAAAAAAAAaUGAADEAwAAbEYmorAjzz/SarrWOzfqPwAAAD9eAAAAAAAAAAGmBgAAxAMAAIScRZOub88/3rPXoEo76j8AAAA/XgAAAAAAAAABpwYAAMQDAAAg54KoirHPP4DqIJpvReo/AAAAP14AAAAAAAAAAagGAADEAwAAxBr8BSPfzz+OMz5kfknqPwAAAD97AAAAAAAAAAGpBgAAxAMAADQ9opmI/c8/PrOkJ7JX6j8AAAA/ewAAAAAAAAABqgYAAMQDAAD0rKufbgvQPyJXgBMhduo/AAAAP3sAAAAAAAAAAasGAADEAwAA6MNvV7If0D8y1rNdvKDqPwAAAD+aAAAAAAAAAAGsBgAAxAMAAKTJYEXDJNA/1kIT123R6j8AAAA/mgAAAAAAAAABrQYAAMQDAADow29Xsh/QP5ZBreQ8Cus/AAAAP5oAAAAAAAAAAa4GAADEAwAAbriNe5AV0D9giWS8GkfrPwAAAD+6AAAAAAAAAAGvBgAAxAMAAHihycNMAdA/BvbDNcx36z8AAAA/ugAAAAAAAAABsAYAAMQDAABIDxoqAdXPP3I+roZCmOs/AAAAP7oAAAAAAAAAAbEGAADEAwAAKNC+8Eadzz88UE/ek67rPwAAAD/JAAAAAAAAAAGyBgAAxAMAAEyLcsl7YM8/dHTEBs++6z8AAAA/yQAAAAAAAAABswYAAMQDAADIEq1EGPbOP5xPHGX7yus/AAAAP+kAAAAAAAAAAbQGAADEAwAATIMjCHF3zj/EKnTDJ9frPwAAAD/pAAAAAAAAAAG1BgAAxAMAAFD/e6frAs4/TM+CKC/Z6z8AAAA/6QAAAAAAAAABtgYAAMQDAABEkpj+qaLNP+C8rldF3+s/AAAAP/gAAAAAAAAAAbcGAADEAwAAMDx5DaxWzT8KmAa2cevrPwAAAD/4AAAAAAAAAAG4BgAAxAMAAKDad0CMAM0/ZmG9vEzh6z8AAAA/FwEAAAAAAAABuQYAAMQDAAAEkDorsL7MP8QqdMMn1+s/AAAAPxcBAAAAAAAAAboGAADEAwAAoFbQ3waMzD8i9CrKAs3rPwAAAD8nAQAAAAAAAAG7BgAAxAMAAOBQ3/H1hsw/CGLwNeXE6z8AAAA/JwEAAAAAAAABvAYAAMQDAADgUN/x9YbMPwhi8DXlxOs/AAAAPycBAAAAAAAAAb0GAADEAwAA4FDf8fWGzD8IYvA15cTrPwAAAD83AQAAAAAAAAG+BgAAxAMAAOBQ3/H1hsw/CGLwNeXE6z8AAAA/NwEAAAAAAAABvwYAAMQDAAD4KqZDeUfNP9x9wSC+FOo/AAAAPwAAAAAAAAAAAcAGAADEAwAA+CqmQ3lHzT/cfcEgvhTqPwAAAD8fAAAAAAAAAAHBBgAAxAMAAPgqpkN5R80/3H3BIL4U6j8AAAA/HwAAAAAAAAABwgYAAMQDAAD4KqZDeUfNP9x9wSC+FOo/AAAAPx8AAAAAAAAAAcMGAADEAwAAlHXjWFWJzT/SoNBWyF3qPwAAAD8vAAAAAAAAAAHEBgAAxAMAAACYiey6p80/IleAEyF26j8AAAA/LwAAAAAAAAABxQYAAMQDAADsxRFcQtDNPzLWs128oOo/AAAAP04AAAAAAAAAAcYGAADEAwAA1POZy8n4zT9sMD8GhNfqPwAAAD9OAAAAAAAAAAHHBgAAxAMAAEAWQF8vF84/Ugoxcn8c6z8AAAA/XgAAAAAAAAAByAYAAMQDAAAwRMjOtj/OPxIJy39OVes/AAAAP14AAAAAAAAAAckGAADEAwAAnGZuYhxezj9KY1YoFozrPwAAAD9tAAAAAAAAAAHKBgAAxAMAANR3QSxPbc4/dHTEBs++6z8AAAA/bQAAAAAAAAABywYAAMQDAAB8q7qJ55rOPwqYBrZx6+s/AAAAP4EAAAAAAAAAAcwGAADEAwAAfKu6ieeazj8KmAa2cevrPwAAAD+BAAAAAAAAAAHNBgAAxAMAAHyruonnms4/CpgGtnHr6z8AAAA/gQAAAAAAAAABzgYAAMQDAAB8q7qJ55rOPwqYBrZx6+s/AAAAP4EAAAAAAAAAAc8GAADEAwAAMjsAlfhM0j8etT2TewLqPwAAAD8AAAAAAAAAAAHQBgAAxAMAADI7AJX4TNI/HrU9k3sC6j8AAAA/EAAAAAAAAAAB0QYAAMQDAAAyOwCV+EzSPx61PZN7Auo/AAAAPxAAAAAAAAAAAdIGAADEAwAAMjsAlfhM0j8etT2TewLqPwAAAD8vAAAAAAAAAAHTBgAAxAMAAAYTaROCKdI/jjM+ZH5J6j8AAAA/LwAAAAAAAAAB1AYAAMQDAAAmkHCc+SbSP3TXGVDtZ+o/AAAAPy8AAAAAAAAAAdUGAADEAwAAoptSeBsx0j/U1ubWVITqPwAAAD8/AAAAAAAAAAHWBgAAxAMAALYvHrnWQtI/xsPfjNKm6j8AAAA/PwAAAAAAAAAB1wYAAMQDAACKydrnolnSP2wwPwaE1+o/AAAAP08AAAAAAAAAAdgGAADEAwAAPOaPjfdy0j+I+I8aLgbrPwAAAD9eAAAAAAAAAAHZBgAAxAMAAIyLLpjlk9I/HBzSydAy6z8AAAA/XgAAAAAAAAAB2gYAAMQDAAD4rdQrS7LSP0gtQKiJZes/AAAAP30AAAAAAAAAAdsGAADEAwAA7sSY447G0j88GjleB4jrPwAAAD99AAAAAAAAAAHcBgAAxAMAAHxkRgBs4tI/gIfLUFGc6z8AAAA/fQAAAAAAAAAB3QYAAMQDAAAwgfulwPvSPzAHMhSFqus/AAAAP5wAAAAAAAAAAd4GAADEAwAAtjdteuEr0z8wBzIUharrPwAAAD+cAAAAAAAAAAHfBgAAxAMAALb5wCokZtM/Ir4USnam6z8AAAA/nAAAAAAAAAAB4AYAAMQDAACSPg1S76LTP5oZBuVupOs/AAAAP7sAAAAAAAAAAeEGAADEAwAATgZS8ELi0z9yPq6GQpjrPwAAAD+7AAAAAAAAAAHiBgAAxAMAANS8w8RjEtQ/3lCCVyyS6z8AAAA/uwAAAAAAAAAB4wYAAMQDAABE32lYyTDUP6gsDS/xges/AAAAP8sAAAAAAAAAAeQGAADEAwAARN9pWMkw1D+oLA0v8YHrPwAAAD/LAAAAAAAAAAHlBgAAxAMAAETfaVjJMNQ/qCwNL/GB6z8AAAA/6gAAAAAAAAAB5gYAAMQDAABE32lYyTDUP6gsDS/xges/AAAAP+oAAAAAAAAAAecGAADEAwAAdPdiVyqC0j8MMXJ/HLvqPwAAAD8AAAAAAAAAAAHoBgAAxAMAAHT3YlcqgtI/DDFyfxy76j8AAAA/EAAAAAAAAAAB6QYAAMQDAAD4rdQrS7LSPyjDrBM6w+o/AAAAPxAAAAAAAAAAAeoGAADEAwAAwF5VElvd0j/WQhPXbdHqPwAAAD8gAAAAAAAAAAHrBgAAxAMAACSYv10EENM/yvn1DF/N6j8AAAA/IAAAAAAAAAAB7AYAAMQDAAAC3QuFz0zTP0RV56dXy+o/AAAAPy8AAAAAAAAAAe0GAADEAwAAnidJmquO0z+gHp6uMsHqPwAAAD8/AAAAAAAAAAHuBgAAxAMAAJIAYQIy3dM/1Az9VuGq6j8AAAA/PwAAAAAAAAAB7wYAAMQDAAC0P7w77BTUP/yxPjWBkOo/AAAAP14AAAAAAAAAAfAGAADEAwAAtD+8O+wU1D/8sT41gZDqPwAAAD9eAAAAAAAAAAHxBgAAxAMAALQ/vDvsFNQ//LE+NYGQ6j8AAAA/XgAAAAAAAAAB8gYAAMQDAAC0P7w77BTUP/yxPjWBkOo/AAAAP24AAAAAAAAAAfMGAADEAwAA2urRkQsG0j/U1ubWVITqPwAAAD8AAAAAAAAAAAH0BgAAxAMAANrq0ZELBtI/1Nbm1lSE6j8AAAA/EAAAAAAAAAAB9QYAAMQDAAAOvvgLgU/SP5CfamSXluo/AAAAPxAAAAAAAAAAAfYGAADEAwAA+uuAewh40j8I+1v/j5TqPwAAAD8vAAAAAAAAAAH3BgAAxAMAAFwl68axqtI/ZsQSBmuK6j8AAAA/LwAAAAAAAAAB+AYAAMQDAABIU3M2OdPSPyJXgBMhduo/AAAAPy8AAAAAAAAAAfkGAADEAwAAJJi/XQQQ0z8+s6QnslfqPwAAAD9OAAAAAAAAAAH6BgAAxAMAAMDi/HLgUdM/ZljmBVI96j8AAAA/TgAAAAAAAAAB+wYAAMQDAADWOBxk3p3TP4C0ChrjHuo/AAAAP04AAAAAAAAAAfwGAADEAwAARB0WqIb20z8etT2TewLqPwAAAD9eAAAAAAAAAAH9BgAAxAMAAEQdFqiG9tM/HrU9k3sC6j8AAAA/XgAAAAAAAAAB/gYAAMQDAABEHRaohvbTPx61PZN7Auo/AAAAP14AAAAAAAAAAf8GAADEAwAARB0WqIb20z8etT2TewLqPwAAAD99AAAAAAAAAAEABwAAxAMAAIzaofaU0tY/mNoYrufZ6T8AAAA/AAAAAAAAAAABAQcAAMQDAACM2qH2lNLWP5jaGK7n2ek/AAAAPw8AAAAAAAAAAQIHAADEAwAAjNqh9pTS1j+Y2hiu59npPwAAAD8PAAAAAAAAAAEDBwAAxAMAAIzaofaU0tY/mNoYrufZ6T8AAAA/LgAAAAAAAAABBAcAAMQDAACM2qH2lNLWP5jaGK7n2ek/AAAAPy4AAAAAAAAAAQUHAADEAwAAHHpPE3Lu1j+aRkWuACfqPwAAAD8uAAAAAAAAAAEGBwAAxAMAAJiFMe+T+NY/ZljmBVI96j8AAAA/PgAAAAAAAAABBwcAAMQDAACMnPWm1wzXP/p7KLX0aeo/AAAAPz4AAAAAAAAAAQgHAADEAwAAPLmqTCwm1z/UDP1W4arqPwAAAD9OAAAAAAAAAAEJBwAAxAMAADLQbgRwOtc/NkLgXdXt6j8AAAA/XQAAAAAAAAABCgcAAMQDAAAm5zK8s07XPypl75PfNus/AAAAP10AAAAAAAAAAQsHAADEAwAAPnv+/G5g1z+AUbXQxHXrPwAAAD99AAAAAAAAAAEMBwAAxAMAAHaM0cahb9c/mhkG5W6k6z8AAAA/fQAAAAAAAAABDQcAAMQDAACWCdlPGW3XP1jiiXKxtus/AAAAP30AAAAAAAAAAQ4HAADEAwAAlgnZTxlt1z9Y4olysbbrPwAAAD+cAAAAAAAAAAEPBwAAxAMAAJYJ2U8Zbdc/WOKJcrG26z8AAAA/nAAAAAAAAAABEAcAAMQDAACWCdlPGW3XP1jiiXKxtus/AAAAP5wAAAAAAAAAAREHAADEAwAApOrF1spv1j+AtAoa4x7qPwAAAD8AAAAAAAAAAAESBwAAxAMAAKTqxdbKb9Y/gLQKGuMe6j8AAAA/HwAAAAAAAAABEwcAAMQDAACk6sXWym/WP4C0ChrjHuo/AAAAPx8AAAAAAAAAARQHAADEAwAAuEDlx8i71j88fY6nJTHqPwAAAD8vAAAAAAAAAAEVBwAAxAMAAD73Vpzp69Y/WA/JO0M56j8AAAA/LwAAAAAAAAABFgcAAMQDAACgMMHnkh7XP/pFEjVoQ+o/AAAAPz4AAAAAAAAAARcHAADEAwAAauFBzqJJ1z+OMz5kfknqPwAAAD8+AAAAAAAAAAEYBwAAxAMAAFIPyj0qctc/FthMyYVL6j8AAAA/XgAAAAAAAAABGQcAAMQDAAC2SDSJ06TXPxbYTMmFS+o/AAAAP14AAAAAAAAAARoHAADEAwAAlo2AsJ7h1z/s/PRqWT/qPwAAAD9eAAAAAAAAAAEbBwAAxAMAAJRP1GDhG9g/dKED0GBB6j8AAAA/fAAAAAAAAAABHAcAAMQDAABcAFVH8UbYPxbYTMmFS+o/AAAAP3wAAAAAAAAAAR0HAADEAwAAXABVR/FG2D8W2EzJhUvqPwAAAD98AAAAAAAAAAEeBwAAxAMAAFwAVUfxRtg/FthMyYVL6j8AAAA/fAAAAAAAAAABHwcAAMQDAABcAFVH8UbYPxbYTMmFS+o/AAAAP4sAAAAAAAAAASAHAADEAwAA8BMMQj4F1z9sMD8GhNfqPwAAAD8AAAAAAAAAAAEhBwAAxAMAAPATDEI+Bdc/bDA/BoTX6j8AAAA/EAAAAAAAAAABIgcAAMQDAAB0yn0WXzXXPwAeazWa3eo/AAAAPxAAAAAAAAAAASMHAADEAwAAwm8cIU1W1z8q+cKTxunqPwAAAD8vAAAAAAAAAAEkBwAAxAMAABAVuys7d9c/sJ3R+M3r6j8AAAA/LwAAAAAAAAABJQcAAMQDAAAcwEokOp3XP7Cd0fjN6+o/AAAAPy8AAAAAAAAAASYHAADEAwAAMlQWZfWu1z+8sNhCUMnqPwAAAD9OAAAAAAAAAAEnBwAAxAMAADJUFmX1rtc/vLDYQlDJ6j8AAAA/TgAAAAAAAAABKAcAAMQDAAAyVBZl9a7XP7yw2EJQyeo/AAAAP04AAAAAAAAAASkHAADEAwAAMlQWZfWu1z+8sNhCUMnqPwAAAD9OAAAAAAAAAAEqBwAAxAMAAEp1AVQdxds/smxTQgXi6T8AAAA/AAAAAAAAAAABKwcAAMQDAABKdQFUHcXbP7JsU0IF4uk/AAAAPx8AAAAAAAAAASwHAADEAwAASnUBVB3F2z+ybFNCBeLpPwAAAD8fAAAAAAAAAAEtBwAAxAMAAEp1AVQdxds/smxTQgXi6T8AAAA/HwAAAAAAAAABLgcAAMQDAABKdQFUHcXbP7JsU0IF4uk/AAAAPz4AAAAAAAAAAS8HAADEAwAArirEPkGD2z/okMhqQPLpPwAAAD8+AAAAAAAAAAEwBwAAxAMAAB6LFiJkZ9s/9tnlNE/26T8AAAA/PgAAAAAAAAABMQcAAMQDAACO62gFh0vbPx61PZN7Auo/AAAAP04AAAAAAAAAATIHAADEAwAAHsnCcSEt2z/oxt7qzBjqPwAAAD9OAAAAAAAAAAEzBwAAxAMAANIjJGczDNs/tth/Qh4v6j8AAAA/bQAAAAAAAAABNAcAAMQDAABiAX7Tze3aPxbYTMmFS+o/AAAAP20AAAAAAAAAATUHAADEAwAAkGfBpAHX2j901xlQ7WfqPwAAAD99AAAAAAAAAAE2BwAAxAMAAFhW7trOx9o/Pum6pz5+6j8AAAA/fQAAAAAAAAABNwcAAMQDAADeSgz/rL3aPySNlpOtnOo/AAAAP4wAAAAAAAAAATgHAADEAwAAmlD97L3C2j/K+fUMX83qPwAAAD+MAAAAAAAAAAE5BwAAxAMAAHjT9WNGxdo/5sFGIQn86j8AAAA/qwAAAAAAAAABOgcAAMQDAACQZ8GkAdfaP6LA4C7YNOs/AAAAP6sAAAAAAAAAATsHAADEAwAAYgF+083t2j9Wdl1ymGnrPwAAAD+rAAAAAAAAAAE8BwAAxAMAANIjJGczDNs/0AdljR2O6z8AAAA/uwAAAAAAAAABPQcAAMQDAADczrNfMjLbPzAHMhSFqus/AAAAP7sAAAAAAAAAAT4HAADEAwAAQAgeq9tk2z90dMQGz77rPwAAAD/aAAAAAAAAAAE/BwAAxAMAAB5NatKmods/CGLwNeXE6z8AAAA/2gAAAAAAAAABQAcAAMQDAADo/eq4tszbPwhi8DXlxOs/AAAAP+oAAAAAAAAAAUEHAADEAwAA8qh6sbXy2z+AveHQ3cLrPwAAAD/qAAAAAAAAAAFCBwAAxAMAAOa/Pmn5Btw/ZiunPMC66z8AAAA/+gAAAAAAAAABQwcAAMQDAAD8UwqqtBjcP9I9ew2qtOs/AAAAP/oAAAAAAAAAAUQHAADEAwAA0O3G2IAv3D+2q0B5jKzrPwAAAD8ZAQAAAAAAAAFFBwAAxAMAAIAKfH7VSNw/jtDoGmCg6z8AAAA/GQEAAAAAAAABRgcAAMQDAAB2IUA2GV3cP8S+R8MOius/AAAAPxkBAAAAAAAAAUcHAADEAwAA8CwiEjtn3D8G9sM1zHfrPwAAAD8tAQAAAAAAAAFIBwAAxAMAADInMSQqYtw/IFLoSV1Z6z8AAAA/LQEAAAAAAAABSQcAAMQDAABWpDitoV/cP8ybOI0EQes/AAAAPy0BAAAAAAAAAUoHAADEAwAAgAp8ftVI3D8Aipc1syrrPwAAAD89AQAAAAAAAAFLBwAAxAMAABTo1epvKtw/Nnj23WEU6z8AAAA/PQEAAAAAAAABTAcAAMQDAACkxS9XCgzcP5ZBreQ8Cus/AAAAP1wBAAAAAAAAAU0HAADEAwAAViCRTBzr2z/YeClX+vfqPwAAAD9cAQAAAAAAAAFOBwAAxAMAACr4+cqlx9s/NkLgXdXt6j8AAAA/XAEAAAAAAAABTwcAAMQDAAC61VM3QKnbP5QLl2Sw4+o/AAAAP3sBAAAAAAAAAVAHAADEAwAACLmekeuP2z82QuBd1e3qPwAAAD97AQAAAAAAAAFRBwAAxAMAADYf4mIfeds/2HgpV/r36j8AAAA/ewEAAAAAAAABUgcAAMQDAAAeixYiZGfbPxzmu0lEDOs/AAAAP5oBAAAAAAAAAVMHAADEAwAAYIUlNFNi2z82ePbdYRTrPwAAAD+aAQAAAAAAAAFUBwAAxAMAAB6LFiJkZ9s/5vdcoZUi6z8AAAA/mgEAAAAAAAABVQcAAMQDAADckAcQdWzbP3rliNCrKOs/AAAAP6oBAAAAAAAAAVYHAADEAwAA8CTTUDB+2z8Q07T/wS7rPwAAAD+qAQAAAAAAAAFXBwAAxAMAAGJHeeSVnNs/bpxrBp0k6z8AAAA/yQEAAAAAAAABWAcAAMQDAABKdQFUHcXbP8xlIg14Gus/AAAAP8kBAAAAAAAAAVkHAADEAwAAViCRTBzr2z8OnZ5/NQjrPwAAAD/ZAQAAAAAAAAFaBwAAxAMAAB7RETMsFtw/RIv9J+Tx6j8AAAA/2QEAAAAAAAABWwcAAMQDAABgjXT1XUvcP17nITx10+o/AAAAP+kBAAAAAAAAAVwHAADEAwAAgMzPLhiD3D/iVRoh8K7qPwAAAD/pAQAAAAAAAAFdBwAAxAMAAPqZBbt8x9w/Wnv1O1yG6j8AAAA/CAIAAAAAAAABXgcAAMQDAAD6mQW7fMfcP1p79Ttchuo/AAAAPwgCAAAAAAAAAV8HAADEAwAA+pkFu3zH3D9ae/U7XIbqPwAAAD8IAgAAAAAAAAFgBwAAxAMAAPqZBbt8x9w/Wnv1O1yG6j8AAAA/FwIAAAAAAAABYQcAAMQDAAB8ImnC9QPfP8DrhoygDOo/AAAAPwAAAAAAAAAAAWIHAADEAwAAfCJpwvUD3z/A64aMoAzqPwAAAD8fAAAAAAAAAAFjBwAAxAMAAHwiacL1A98/wOuGjKAM6j8AAAA/HwAAAAAAAAABZAcAAMQDAAB8ImnC9QPfP8DrhoygDOo/AAAAPy8AAAAAAAAAAWUHAADEAwAA3pl/XVz83j8Ijy//dkfqPwAAAD8vAAAAAAAAAAFmBwAAxAMAAL4ceNTk/t4/PrOkJ7JX6j8AAAA/PgAAAAAAAAABZwcAAMQDAAAWq1InjwvfPz7puqc+fuo/AAAAPz4AAAAAAAAAAWgHAADEAwAAkrY0A7EV3z8y1rNdvKDqPwAAAD9eAAAAAAAAAAFpBwAAxAMAAMrHB83jJN8/bDA/BoTX6j8AAAA/XgAAAAAAAAABagcAAMQDAABE0+moBS/fP9iuP9eGHus/AAAAP20AAAAAAAAAAWsHAADEAwAA1HKXxeJK3z+MZLwaR1PrPwAAAD9tAAAAAAAAAAFsBwAAxAMAAIaPTGs3ZN8/muPvZOJ96z8AAAA/fQAAAAAAAAABbQcAAMQDAAD2sfL+nILfP5oZBuVupOs/AAAAP30AAAAAAAAAAW4HAADEAwAA9rHy/pyC3z+aGQblbqTrPwAAAD+cAAAAAAAAAAFvBwAAxAMAAPax8v6cgt8/mhkG5W6k6z8AAAA/nAAAAAAAAAABcAcAAMQDAAD2sfL+nILfP5oZBuVupOs/AAAAP5wAAAAAAAAAAXEHAADEAwAAGPFNOFe63z+YEC8udADqPwAAAD8AAAAAAAAAAAFyBwAAxAMAABjxTThXut8/mBAvLnQA6j8AAAA/EAAAAAAAAAABcwcAAMQDAAAY8U04V7rfP5gQLy50AOo/AAAAPxAAAAAAAAAAAXQHAADEAwAA/h7Wp97i3z8wNHHdFi3qPwAAAD8gAAAAAAAAAAF1BwAAxAMAAI6+g8S7/t8/CI8v/3ZH6j8AAAA/IAAAAAAAAAABdgcAAMQDAAB/8BSskA7gP5BpVOQKcOo/AAAAPz4AAAAAAAAAAXcHAADEAwAAlYTg7Esg4D8y1rNdvKDqPwAAAD8+AAAAAAAAAAF4BwAAxAMAABCQwshtKuA/1kIT123R6j8AAAA/TgAAAAAAAAABeQcAAMQDAAD63CDg0zXgP2xmVYYQ/uo/AAAAP04AAAAAAAAAAXoHAADEAwAAlmUKRW094D9gU048jiDrPwAAAD9dAAAAAAAAAAF7BwAAxAMAAFJr+zJ+QuA/sgn++OY46z8AAAA/XQAAAAAAAAABfAcAAMQDAABSa/syfkLgP+gtcyEiSes/AAAAP3wAAAAAAAAAAX0HAADEAwAAdOgCvPU/4D865CLeemHrPwAAAD98AAAAAAAAAAF+BwAAxAMAAAWnhoCxPuA/OuQi3nph6z8AAAA/fAAAAAAAAAABfwcAAMQDAAAFp4aAsT7gPzrkIt56Yes/AAAAP5wAAAAAAAAAAYAHAADEAwAABaeGgLE+4D865CLeemHrPwAAAD+cAAAAAAAAAAGBBwAAxAMAAAWnhoCxPuA/OuQi3nph6z8AAAA/nAAAAAAAAAABggcAAMQDAADsRA9WWyLfP1p79Ttchuo/AAAAPwAAAAAAAAAAAYMHAADEAwAA7EQPVlsi3z9ae/U7XIbqPwAAAD8fAAAAAAAAAAGEBwAAxAMAAOxED1ZbIt8/Wnv1O1yG6j8AAAA/HwAAAAAAAAABhQcAAMQDAAAuAXIYjVffP3YNMNB5juo/AAAAPy8AAAAAAAAAAYYHAADEAwAA1jTrdSWF3z8YRHnJnpjqPwAAAD8vAAAAAAAAAAGHBwAAxAMAAFrrXEpGtd8/kJ9qZJeW6j8AAAA/PgAAAAAAAAABiAcAAMQDAAA2MKlxEfLfPwj7W/+PlOo/AAAAPz4AAAAAAAAAAYkHAADEAwAAibp6TG4X4D9mxBIGa4rqPwAAAD9eAAAAAAAAAAGKBwAAxAMAAAWnhoCxPuA/MqCd3S966j8AAAA/XgAAAAAAAAABiwcAAMQDAADjCqlPW17gP4IgNxr8a+o/AAAAP14AAAAAAAAAAYwHAADEAwAA2CFtB59y4D+2DpbCqlXqPwAAAD99AAAAAAAAAAGNBwAAxAMAANghbQefcuA/tg6WwqpV6j8AAAA/fQAAAAAAAAABjgcAAMQDAADYIW0Hn3LgP7YOlsKqVeo/AAAAP30AAAAAAAAAAY8HAADEAwAA2CFtB59y4D+2DpbCqlXqPwAAAD99AAAAAAAAAAGQBwAAxAMAAKAq3Hkx3Yg/CFXakbOZ5z8AAAA/AAAAAAAAAAABkQcAAMQDAACgKtx5Md2IPwhV2pGzmec/AAAAPxAAAAAAAAAAAZIHAADEAwAAoCrceTHdiD8IVdqRs5nnPwAAAD8QAAAAAAAAAAGTBwAAxAMAAKAq3Hkx3Yg/CFXakbOZ5z8AAAA/LwAAAAAAAAABlAcAAMQDAACgKtx5Md2IPwhV2pGzmec/AAAAPy8AAAAAAAAAAZUHAADEAwAAoCrceTHdiD8IVdqRs5nnPwAAAD8vAAAAAAAAAAGWBwAAxAMAAKAq3Hkx3Yg/CFXakbOZ5z8AAAA/LwAAAAAAAAABlwcAAMQDAACgKtx5Md2IPwhV2pGzmec/AAAAPy8AAAAAAAAAAZgHAADEAwAAoCrceTHdiD8IVdqRs5nnPwAAAD8vAAAAAAAAAAGZBwAAxAMAAKAq3Hkx3Yg/CFXakbOZ5z8AAAA/PgAAAAAAAAABmgcAAMQDAACgKtx5Md2IPwhV2pGzmec/AAAAPz4AAAAAAAAAAZsHAADEAwAAoCrceTHdiD8IVdqRs5nnPwAAAD8+AAAAAAAAAAGcBwAAxAMAAGDUsM3y+ow/CsEGkszm5z8AAAA/fQAAAAAAAAABnQcAAMQDAADgi9GLEJ2NP4ZSDq1RC+g/AAAAP30AAAAAAAAAAZ4HAADEAwAAQPsSCEzhjj8adlBc9DfoPwAAAD+NAAAAAAAAAAGfBwAAxAMAAMDn4Wof7o0/6L0HNNJ06D8AAAA/jQAAAAAAAAABoAcAAMQDAACgQ/JJLj+OPyAYk9yZq+g/AAAAP6wAAAAAAAAAAaEHAADEAwAAYJ8CKT2Qjj+MYH0tEMzoPwAAAD+sAAAAAAAAAAGiBwAAxAMAAKBD8kkuP44/ZLs7T3Dm6D8AAAA/rAAAAAAAAAABowcAAMQDAABgnwIpPZCOP6oozkG6+ug/AAAAP8oAAAAAAAAAAaQHAADEAwAAYJ8CKT2Qjj+qKM5BuvroPwAAAD/KAAAAAAAAAAGlBwAAxAMAAGCfAik9kI4/qijOQbr66D8AAAA/ygAAAAAAAAABpgcAAMQDAABgnwIpPZCOP6oozkG6+ug/AAAAP8oAAAAAAAAAAacHAADEAwAAPAd+XAv6tj+oVQ0LTH3nPwAAAD8AAAAAAAAAAAGoBwAAxAMAADwHflwL+rY/qFUNC0x95z8AAAA/HwAAAAAAAAABqQcAAMQDAAA8B35cC/q2P6hVDQtMfec/AAAAPx8AAAAAAAAAAaoHAADEAwAAqEDop7Qstz/6QdNHMbznPwAAAD8fAAAAAAAAAAGrBwAAxAMAAAh6UvNdX7c/CsEGkszm5z8AAAA/PgAAAAAAAAABrAcAAMQDAABgyoD2Sqa3PzYIi/ARQOg/AAAAPz4AAAAAAAAAAa0HAADEAwAAKD1VjZ0LuD9iTw9PV5noPwAAAD9OAAAAAAAAAAGuBwAAxAMAACg9VY2dC7g/Yk8PT1eZ6D8AAAA/TgAAAAAAAAABrwcAAMQDAAAoPVWNnQu4P2JPD09Xmeg/AAAAP14AAAAAAAAAAbAHAADEAwAAKD1VjZ0LuD9iTw9PV5noPwAAAD9eAAAAAAAAAAGxBwAAxAMAANDRC67lBsU/UGSvBKMh6D8AAAA/AAAAAAAAAAABsgcAAMQDAADQ0Quu5QbFP1BkrwSjIeg/AAAAPx8AAAAAAAAAAbMHAADEAwAAFMwawNQBxT+YB1h3eVzoPwAAAD8fAAAAAAAAAAG0BwAAxAMAAMLoz2UpG8U/6PMdtF6b6D8AAAA/HwAAAAAAAAABtQcAAMQDAADC6M9lKRvFP+jzHbRem+g/AAAAPz4AAAAAAAAAAbYHAADEAwAAwujPZSkbxT/o8x20XpvoPwAAAD8+AAAAAAAAAAG3BwAAxAMAAMLoz2UpG8U/6PMdtF6b6D8AAAA/PgAAAAAAAAABuAcAAMQDAACoR1vpzWDNP05b2E2ofeY/AAAAPwAAAAAAAAAAAbkHAADEAwAAqEdb6c1gzT9OW9hNqH3mPwAAAD8PAAAAAAAAAAG6BwAAxAMAAKhHW+nNYM0/TlvYTah95j8AAAA/DwAAAAAAAAABuwcAAMQDAACoR1vpzWDNP05b2E2ofeY/AAAAPy4AAAAAAAAAAbwHAADEAwAAUHvURmaOzT8OWnJbd7bmPwAAAD8uAAAAAAAAAAG9BwAAxAMAAACYiey6p80/bFk/4t7S5j8AAAA/LgAAAAAAAAABvgcAAMQDAAC0tD6SD8HNP9ihKTNV8+Y/AAAAP04AAAAAAAAAAb8HAADEAwAALMAgbjHLzT/a1z+z4RnnPwAAAD9OAAAAAAAAAAHABwAAxAMAAGTR8zdk2s0/BumtkZpM5z8AAAA/TgAAAAAAAAABwQcAAMQDAADg3NUThuTNP6hVDQtMfec/AAAAP10AAAAAAAAAAcIHAADEAwAAWOi376fuzT/6QdNHMbznPwAAAD9dAAAAAAAAAAHDBwAAxAMAANTzmcvJ+M0/JlNBJuru5z8AAAA/fQAAAAAAAAABxAcAAMQDAADU85nLyfjNPyZTQSbq7uc/AAAAP30AAAAAAAAAAcUHAADEAwAA1POZy8n4zT8mU0Em6u7nPwAAAD99AAAAAAAAAAHGBwAAxAMAANTzmcvJ+M0/JlNBJuru5z8AAAA/jAAAAAAAAAABxwcAAMQDAADYMM2i07TSP2wjKWJSrOY/AAAAPwAAAAAAAAAAAcgHAADEAwAA2DDNotO00j9sIyliUqzmPwAAAD8gAAAAAAAAAAHJBwAAxAMAANgwzaLTtNI/bCMpYlKs5j8AAAA/IAAAAAAAAAABygcAAMQDAADYMM2i07TSP2wjKWJSrOY/AAAAPy8AAAAAAAAAAcsHAADEAwAA2DDNotO00j9sIyliUqzmPwAAAD8vAAAAAAAAAAHMBwAAxAMAAPit1CtLstI/bo9VYmv55j8AAAA/PwAAAAAAAAABzQcAAMQDAAD4rdQrS7LSP1QzMU7aF+c/AAAAPz8AAAAAAAAAAc4HAADEAwAA2DDNotO00j8G6a2RmkznPwAAAD9eAAAAAAAAAAHPBwAAxAMAAJQ2vpDkudI/xOdHn2mF5z8AAAA/XgAAAAAAAAAB0AcAAMQDAABSPK9+9b7SP074ggSK1Oc/AAAAP24AAAAAAAAAAdEHAADEAwAAiE2CSCjO0j8A5BXI1i/oPwAAAD9uAAAAAAAAAAHSBwAAxAMAACTWa63B1dI/LCuaJhyJ6D8AAAA/fQAAAAAAAAAB0wcAAMQDAAAk1mutwdXSPywrmiYcieg/AAAAP30AAAAAAAAAAdQHAADEAwAAJNZrrcHV0j8sK5omHInoPwAAAD99AAAAAAAAAAHVBwAAxAMAACTWa63B1dI/LCuaJhyJ6D8AAAA/jQAAAAAAAAAB1gcAAMQDAABIZDpFK0zXP0TqE4TLE+c/AAAAPwAAAAAAAAAAAdcHAADEAwAASGQ6RStM1z9E6hOEyxPnPwAAAD8fAAAAAAAAAAHYBwAAxAMAAEhkOkUrTNc/ROoThMsT5z8AAAA/HwAAAAAAAAAB2QcAAMQDAABq4UHOoknXP1afXU7zZOc/AAAAPx8AAAAAAAAAAdoHAADEAwAAjF5JVxpH1z/eeYIzh43nPwAAAD8vAAAAAAAAAAHbBwAAxAMAAIxeSVcaR9c/Jh0rpl3I5z8AAAA/LwAAAAAAAAAB3AcAAMQDAABq4UHOoknXP2rA0xg0A+g/AAAAP04AAAAAAAAAAd0HAADEAwAASGQ6RStM1z/y0A5+VFLoPwAAAD9OAAAAAAAAAAHeBwAAxAMAAKLyFJjVWNc/Es91Eoun6D8AAAA/TgAAAAAAAAAB3wcAAMQDAAAe/vZz92LXP2S7O09w5ug/AAAAP20AAAAAAAAAAeAHAADEAwAAHv72c/di1z9kuztPcOboPwAAAD9tAAAAAAAAAAHhBwAAxAMAAB7+9nP3Ytc/ZLs7T3Dm6D8AAAA/bQAAAAAAAAAB4gcAAMQDAAAe/vZz92LXP2S7O09w5ug/AAAAP20AAAAAAAAAAeMHAADEAwAAONnmUVfK2j8GH8QRJ3PnPwAAAD8AAAAAAAAAAAHkBwAAxAMAADjZ5lFXyto/Bh/EESdz5z8AAAA/DwAAAAAAAAAB5QcAAMQDAAA42eZRV8raPwYfxBEnc+c/AAAAPw8AAAAAAAAAAeYHAADEAwAAKvCqCZve2j/IU3SfgtLnPwAAAD8fAAAAAAAAAAHnBwAAxAMAAGIBftPN7do/NNJ0cIUZ6D8AAAA/HwAAAAAAAAAB6AcAAMQDAABAhHZKVvDaP+aH8bNFTug/AAAAPy8AAAAAAAAAAekHAADEAwAA6PWb96vj2j9UBvKESJXoPwAAAD8+AAAAAAAAAAHqBwAAxAMAAOj1m/er49o/VAbyhEiV6D8AAAA/PgAAAAAAAAAB6wcAAMQDAADo9Zv3q+PaP1QG8oRIleg/AAAAP04AAAAAAAAAAewHAADEAwAA6PWb96vj2j9UBvKESJXoPwAAAD9OAAAAAAAAAAHtBwAAxAMAAFrjDYk7zN4/pungCjMw5z8AAAA/AAAAAAAAAAAB7gcAAMQDAABa4w2JO8zeP6bp4AozMOc/AAAAPx8AAAAAAAAAAe8HAADEAwAAWuMNiTvM3j+m6eAKMzDnPwAAAD8fAAAAAAAAAAHwBwAAxAMAAHB32cn23d4/3nmCM4eN5z8AAAA/HwAAAAAAAAAB8QcAAMQDAAAwfcq3B+PePyYdK6ZdyOc/AAAAPz0AAAAAAAAAAfIHAADEAwAAygW0HKHq3j8Arv9HSgnoPwAAAD89AAAAAAAAAAHzBwAAxAMAAEQRlvjC9N4/8tAOflRS6D8AAAA/TQAAAAAAAAAB9AcAAMQDAABkjp2BOvLePwSGWEh8o+g/AAAAP00AAAAAAAAAAfUHAADEAwAAZI6dgTry3j8EhlhIfKPoPwAAAD9dAAAAAAAAAAH2BwAAxAMAAGSOnYE68t4/BIZYSHyj6D8AAAA/XQAAAAAAAAAB9wcAAMQDAABkjp2BOvLePwSGWEh8o+g/AAAAP10AAAAAAAAAAfgHAADEAwAAGFDUm3LuoT9abt+XKlvmPwAAAD8AAAAAAAAAAAH5BwAAxAMAAOiyCrCvgaA/gBMhdspA5j8AAAA/HwAAAAAAAAAB+gcAAMQDAADosgqwr4GgP4ATIXbKQOY/AAAAPx8AAAAAAAAAAfsHAADEAwAA6LIKsK+BoD+AEyF2ykDmPwAAAD8vAAAAAAAAAAH8BwAAxAMAAOiyCrCvgaA/gBMhdspA5j8AAAA/LwAAAAAAAAAB/QcAAMQDAADosgqwr4GgP4ATIXbKQOY/AAAAPy8AAAAAAAAAAf4HAADEAwAA6LIKsK+BoD+AEyF2ykDmPwAAAD8vAAAAAAAAAAH/BwAAxAMAAFjd/wQgiaE/MCdbOeUB5j8AAAA/XQAAAAAAAAABAAgAAMQDAADwq+R6gT+iP7SVUx5g3eU/AAAAP10AAAAAAAAAAQEIAADEAwAAOBsm97yDoz/2lrkQkaTlPwAAAD9sAAAAAAAAAAECCAAAxAMAAHC47+J/8KQ/hhi5P45d5T8AAAA/fAAAAAAAAAABAwgAAMQDAABY9hXVHOumP/wHftptDuU/AAAAP3wAAAAAAAAAAQQIAADEAwAAUAa0VzK9qD+MiX0Ja8fkPwAAAD+MAAAAAAAAAAEFCAAAxAMAADBbngETzKo/ftQzP0N25D8AAAA/jAAAAAAAAAABBggAAMQDAABQJvBcXWGsPw5WM25AL+Q/AAAAP6sAAAAAAAAAAQcIAADEAwAAiKz1kNy5rT+SjhXTLuTjPwAAAD+rAAAAAAAAAAEICAAAxAMAAOgEc1XU6a4/MlkyzDqh4z8AAAA/qwAAAAAAAAABCQgAAMQDAAAMUZ6gSyuwP4CjtYh6bOM/AAAAP8oAAAAAAAAAAQoIAADEAwAAUM9UE8CasD+MtrzS/EnjPwAAAD/KAAAAAAAAAAELCAAAxAMAACQrZfLO67A/mMnDHH8n4z8AAAA/ygAAAAAAAAABDAgAAMQDAACcNkfO8PWwP+pJXVlLGeM/AAAAP9oAAAAAAAAAAQ0IAADEAwAAnDZHzvD1sD/qSV1ZSxnjPwAAAD/aAAAAAAAAAAEOCAAAxAMAAJw2R87w9bA/6kldWUsZ4z8AAAA/2gAAAAAAAAABDwgAAMQDAACcNkfO8PWwP+pJXVlLGeM/AAAAP9oAAAAAAAAAARAIAADEAwAA8KfaYuWHtz88po6DgCzmPwAAAD8AAAAAAAAAAAERCAAAxAMAAPCn2mLlh7c/PKaOg4As5j8AAAA/DwAAAAAAAAABEggAAMQDAADwp9pi5Ye3PzymjoOALOY/AAAAPw8AAAAAAAAAARMIAADEAwAAeJSpxbiUtj+A3Qr2PRrmPwAAAD8fAAAAAAAAAAEUCAAAxAMAAEzoauO8/LU/SrmVzQIK5j8AAAA/HwAAAAAAAAABFQgAAMQDAACUXtKUJoO1P3Be16ui7+U/AAAAPy8AAAAAAAAAARYIAADEAwAAUOAbIrITtT8quy45zLTlPwAAAD8vAAAAAAAAAAEXCAAAxAMAAIRtR4tfrrQ/Uipal99z5T8AAAA/TgAAAAAAAAABGAgAAMQDAADA+nL0DEm0P9ZiPPzNKOU/AAAAP04AAAAAAAAAARkIAADEAwAAXMEIqWMWtD+eCLFTBvLkPwAAAD9OAAAAAAAAAAEaCAAAxAMAAPyHnl2647M/gEBgP1zD5D8AAAA/bQAAAAAAAAABGwgAAMQDAACoIKyiiYizP7T4qGd+huQ/AAAAP20AAAAAAAAAARwIAADEAwAATOdBV+BVsz84MYvMbDvkPwAAAD9tAAAAAAAAAAEdCAAAxAMAAOSt1ws3I7M/8o3iWZYA5D8AAAA/jAAAAAAAAAABHggAAMQDAAAIaYvka+ayP6zqOee/xeM/AAAAP4wAAAAAAAAAAR8IAADEAwAAHDsDdeS9sj+4/UAxQqPjPwAAAD+MAAAAAAAAAAEgCAAAxAMAACgkP72gqbI/SrVW4MuC4z8AAAA/nAAAAAAAAAABIQgAAMQDAAAoJD+9oKmyPxSR4beQcuM/AAAAP5wAAAAAAAAAASIIAADEAwAAoC8hmcKzsj8GSMTtgW7jPwAAAD+7AAAAAAAAAAEjCAAAxAMAABw7A3XkvbI/BkjE7YFu4z8AAAA/uwAAAAAAAAABJAgAAMQDAAAQUscsKNKyP96igg/iiOM/AAAAP7sAAAAAAAAAASUIAADEAwAAEFLHLCjSsj8GftptDpXjPwAAAD/bAAAAAAAAAAEmCAAAxAMAAAhpi+Rr5rI/QKJPlkml4z8AAAA/2wAAAAAAAAABJwgAAMQDAABsovUvFRmzP9SPe8Vfq+M/AAAAP9sAAAAAAAAAASgIAADEAwAA8JYTVPMOsz/i2JiPbq/jPwAAAD/bAAAAAAAAAAEpCAAAxAMAAFy5uedYLbM/CrTw7Zq74z8AAAA/+gAAAAAAAAABKggAAMQDAABcubnnWC2zP0LYZRbWy+M/AAAAP/oAAAAAAAAAASsIAADEAwAA5K3XCzcjsz9eaqCq89PjPwAAAD8JAQAAAAAAAAEsCAAAxAMAAFy5uedYLbM/arO9dALY4z8AAAA/CQEAAAAAAAABLQgAAMQDAABcubnnWC2zP/6g6aMY3uM/AAAAPwkBAAAAAAAAAS4IAADEAwAAVNB9n5xBsz8M6gZuJ+LjPwAAAD8pAQAAAAAAAAEvCAAAxAMAANzEm8N6N7M/DOoGbifi4z8AAAA/KQEAAAAAAAABMAgAAMQDAADcxJvDejezPwzqBm4n4uM/AAAAPykBAAAAAAAAATEIAADEAwAA3MSbw3o3sz8M6gZuJ+LjPwAAAD8pAQAAAAAAAAEyCAAAxAMAANzEm8N6N7M/DOoGbifi4z8AAAA/OAEAAAAAAAABMwgAAMQDAADcxJvDejezPwzqBm4n4uM/AAAAPzgBAAAAAAAAATQIAADEAwAASN/yldVssj+8aW0xW/DjPwAAAD9nAQAAAAAAAAE1CAAAxAMAAAB4ANukEbI/NMVezFPu4z8AAAA/ZwEAAAAAAAABNggAAMQDAABA7meMDpixPzTFXsxT7uM/AAAAP4YBAAAAAAAAATcIAADEAwAA/G+xGZoosT/Ksor7afTjPwAAAD+GAQAAAAAAAAE4CAAAxAMAAETmGMsDr7A/NMVezFPu4z8AAAA/hgEAAAAAAAABOQgAAMQDAACcLvgM5gywP6DXMp096OM/AAAAP5YBAAAAAAAAAToIAADEAwAACMAmLgmtrj9eaqCq89PjPwAAAD+WAQAAAAAAAAE7CAAAxAMAAOALmYoCLK0/kFj/UqK94z8AAAA/tQEAAAAAAAABPAgAAMQDAADIKYN3dIKrP7j9QDFCo+M/AAAAP7UBAAAAAAAAAT0IAADEAwAAmIy5i7EVqj9Y/nOq2objPwAAAD+1AQAAAAAAAAE+CAAAxAMAAFjv75/uqKg/0CNPxUZe4z8AAAA/1AEAAAAAAAABPwgAAMQDAAAArjaTOo2nPyBu0oGGKeM/AAAAP9QBAAAAAAAAAUAIAADEAwAAoFW5zkJdpj9suFU+xvTiPwAAAD/UAQAAAAAAAAFBCAAAxAMAADgrxHnSVaU/vALZ+gXA4j8AAAA/8wEAAAAAAAABQggAAMQDAACgXN8DcZ+kP2oWE74ggeI/AAAAP/MBAAAAAAAAAUMIAADEAwAAwBeT3KVipD/GqbNEb1DiPwAAAD/zAQAAAAAAAAFECAAAxAMAAPC7gv2WEaQ/MIZxlcwj4j8AAAA/AgIAAAAAAAABRQgAAMQDAAAAjvqND+mjP3KH14f96uE/AAAAPwICAAAAAAAAAUYIAADEAwAAIEmuZkSsoz+IreUbAqbhPwAAAD8iAgAAAAAAAAFHCAAAxAMAABB3NtbL1KM/lorW5fdc4T8AAAA/IgIAAAAAAAABSAgAAMQDAADAF5PcpWKkPzJV894DGuE/AAAAPzECAAAAAAAAAUkIAADEAwAAcLjv4n/wpD+Cn3abQ+XgPwAAAD8xAgAAAAAAAAFKCAAAxAMAAODLIICs46U/dCBDUai64D8AAAA/QQIAAAAAAAABSwgAAMQDAABIDdqMYP+mPyBqk5RPouA/AAAAP0ECAAAAAAAAAUwIAADEAwAAeKqjeCNsqD9WWPI8/ovgPwAAAD9gAgAAAAAAAAFNCAAAxAMAALhHbWTm2Kk/EutfSrR34D8AAAA/YAIAAAAAAAABTggAAMQDAAC4QEcvuJarP859zVdqY+A/AAAAP2ACAAAAAAAAAU8IAADEAwAAAMdMYzfvrD8g/maUNlXgPwAAAD9wAgAAAAAAAAFQCAAAxAMAAEg2jt9yM64/fMcdmxFL4D8AAAA/cAIAAAAAAAABUQgAAMQDAACwd0fsJk+vP3zHHZsRS+A/AAAAP48CAAAAAAAAAVIIAADEAwAAeHNENLFJsD+monX5PVfgPwAAAD+PAgAAAAAAAAFTCAAAxAMAABhCKaoSALE/BKJCgKVz4D8AAAA/jwIAAAAAAAABVAgAAMQDAACkJ9LXt8qxP0gP1XLvh+A/AAAAP64CAAAAAAAAAVUIAADEAwAAxOrUcfd2sj86/M0obargPwAAAD+uAgAAAAAAAAFWCAAAxAMAAOSt1ws3I7M/JKCpFNzI4D8AAAA/rgIAAAAAAAABVwgAAMQDAAD8h55duuOzPxaNospZ6+A/AAAAP84CAAAAAAAAAVgIAADEAwAAoD+/G9iFtD+ssOR5/BfhPwAAAD/OAgAAAAAAAAFZCAAAxAMAAFDgGyKyE7U/bK9+h8tQ4T8AAAA/3QIAAAAAAAABWggAAMQDAAAYU/C4BHm1P7BSJ/qhi+E/AAAAP90CAAAAAAAAAVsIAADEAwAAcKMevPG/tT9iCKQ9YsDhPwAAAD/tAgAAAAAAAAFcCAAAxAMAAMzzTL/eBrY/BnUDtxPx4T8AAAA/7QIAAAAAAAABXQgAAMQDAAC8ChF3Ihu2Pz7Pjl/bJ+I/AAAAP/wCAAAAAAAAAV4IAADEAwAAJER7wstNtj+4YJZ6YEziPwAAAD/8AgAAAAAAAAFfCAAAxAMAAAxyAzJTdrY/JKmAy9Zs4j8AAAA/HAMAAAAAAAABYAgAAMQDAACEfeUNdYC2P5TxahxNjeI/AAAAPxwDAAAAAAAAAWEIAADEAwAAkGYhVjFstj82XsqV/r3iPwAAAD8rAwAAAAAAAAFiCAAAxAMAABRbP3oPYrY/RN3935no4j8AAAA/KwMAAAAAAAABYwgAAMQDAAAsLbcKiDm2P7Il6DAQCeM/AAAAPzsDAAAAAAAAAWQIAADEAwAAvAoRdyIbtj+MgKZScCPjPwAAAD87AwAAAAAAAAFlCAAAxAMAAODFxE9X3rU/ciSCPt9B4z8AAAA/WgMAAAAAAAABZggAAMQDAAB8jFoErqu1P7aRFDEpVuM/AAAAP1oDAAAAAAAAAWcIAADEAwAAqDBKJZ9atT8GSMTtgW7jPwAAAD9aAwAAAAAAAAFoCAAAxAMAAFjJV2pu/7Q/0lllRdOE4z8AAAA/eQMAAAAAAAABaQgAAMQDAAAAeSlngbi0PxbH9zcdmeM/AAAAP3kDAAAAAAAAAWoIAADEAwAAPAZV0C5TtD9aNIoqZ63jPwAAAD95AwAAAAAAAAFrCAAAxAMAAARx2qV2z7M/JkYrgrjD4z8AAAA/mQMAAAAAAAABbAgAAMQDAADE8iMzAmCzP15qoKrz0+M/AAAAP5kDAAAAAAAAAW0IAADEAwAAdIsxeNEEsz94/No+EdzjPwAAAD+ZAwAAAAAAAAFuCAAAxAMAACgkP72gqbI/8FfM2Qna4z8AAAA/qAMAAAAAAAABbwgAAMQDAADopYhKLDqyP6DXMp096OM/AAAAP6gDAAAAAAAAAXAIAADEAwAA6KWISiw6sj+g1zKdPejjPwAAAD/IAwAAAAAAAAFxCAAAxAMAAOiliEosOrI/oNcynT3o4z8AAAA/yAMAAAAAAAABcggAAMQDAADopYhKLDqyP6DXMp096OM/AAAAP8gDAAAAAAAAAXMIAADEAwAAGHmI7oQiqT/ShqQOZQfiPwAAAD8AAAAAAAAAAAF0CAAAxAMAABh5iO6EIqk/0oakDmUH4j8AAAA/HwAAAAAAAAABdQgAAMQDAAAYeYjuhCKpP9KGpA5lB+I/AAAAPx8AAAAAAAAAAXYIAADEAwAAGHmI7oQiqT/ShqQOZQfiPwAAAD8vAAAAAAAAAAF3CAAAxAMAABh5iO6EIqk/0oakDmUH4j8AAAA/LwAAAAAAAAABeAgAAMQDAAAYeYjuhCKpP9KGpA5lB+I/AAAAPy8AAAAAAAAAAXkIAADEAwAAGHmI7oQiqT/ShqQOZQfiPwAAAD8vAAAAAAAAAAF6CAAAxAMAABCQTKbINqk/INEny6TS4T8AAAA/XgAAAAAAAAABewgAAMQDAADw1JjNk3OpPzotTN81tOE/AAAAP14AAAAAAAAAAXwIAADEAwAAoHX1020Bqj9uG6uH5J3hPwAAAD9eAAAAAAAAAAF9CAAAxAMAAFAWUtpHj6o/DhzeAH2B4T8AAAA/fQAAAAAAAAABfggAAMQDAADo5DZQqUWrP7AcEXoVZeE/AAAAP30AAAAAAAAAAX8IAADEAwAAgLMbxgr8qz/0U43s0lLhPwAAAD99AAAAAAAAAAGACAAAxAMAABiZxPOvxqw/yng1jqZG4T8AAAA/jQAAAAAAAAABgQgAAMQDAACoZ6lpEX2tP67m+vmIPuE/AAAAP5wAAAAAAAAAAYIIAADEAwAAUB/KJy8frj+u5vr5iD7hPwAAAD+cAAAAAAAAAAGDCAAAxAMAAAjAJi4Jra4/2MFSWLVK4T8AAAA/rAAAAAAAAAABhAgAAMQDAADQGzcNGP6uP/RTjezSUuE/AAAAP6wAAAAAAAAAAYUIAADEAwAAsHdH7CZPrz8O5seA8FrhPwAAAD/LAAAAAAAAAAGGCAAAxAMAAKCOC6RqY68/2vdo2EFx4T8AAAA/ywAAAAAAAAABhwgAAMQDAAC4YIM04zqvP76bRMSwj+E/AAAAP8sAAAAAAAAAAYgIAADEAwAA0Bs3DRj+rj+kPyCwH67hPwAAAD/rAAAAAAAAAAGJCAAAxAMAAPjW6uVMwa4/mCwZZp3Q4T8AAAA/6wAAAAAAAAABiggAAMQDAAA4TVKXtkeuPyIHPksx+eE/AAAAP+sAAAAAAAAAAYsIAADEAwAAiKz1kNy5rT8W9DYBrxviPwAAAD8KAQAAAAAAAAGMCAAAxAMAAMg5IfqJVK0/dPMDiBY44j8AAAA/CgEAAAAAAAABjQgAAMQDAADo3RAbewOtPz4Fpd9nTuI/AAAAPwoBAAAAAAAAAY4IAADEAwAAIIIAPGyyrD8IF0Y3uWTiPwAAAD8nAQAAAAAAAAGPCAAAxAMAAEA9tBShdaw/ngRyZs9q4j8AAAA/JwEAAAAAAAABkAgAAMQDAABQJvBcXWGsPzTynZXlcOI/AAAAPycBAAAAAAAAAZEIAADEAwAAUCbwXF1hrD808p2V5XDiPwAAAD83AQAAAAAAAAGSCAAAxAMAAFAm8FxdYaw/NPKdleVw4j8AAAA/NwEAAAAAAAABkwgAAMQDAABYDyylGU2sPzTynZXlcOI/AAAAPzcBAAAAAAAAAZQIAADEAwAAWA8spRlNrD808p2V5XDiPwAAAD83AQAAAAAAAAGVCAAAxAMAAFgPLKUZTaw/NPKdleVw4j8AAAA/VgEAAAAAAAABlggAAMQDAABYDyylGU2sPzTynZXlcOI/AAAAP1YBAAAAAAAAAZcIAADEAwAAWA8spRlNrD808p2V5XDiPwAAAD9WAQAAAAAAAAGYCAAAxAMAAAjAJi4Jra4/JKmAy9Zs4j8AAAA/dQEAAAAAAAABmQgAAMQDAACcLvgM5gywPxhgYwHIaOI/AAAAP5QBAAAAAAAAAZoIAADEAwAApB+DFq3hsD+eBHJmz2riPwAAAD+UAQAAAAAAAAGbCAAAxAMAADQFLERSrLE/kLtUnMBm4j8AAAA/lAEAAAAAAAABnAgAAMQDAABYyC7ekViyP5C7VJzAZuI/AAAAP7QBAAAAAAAAAZ0IAADEAwAA/H9PnK/6sj+Qu1ScwGbiPwAAAD+0AQAAAAAAAAGeCAAAxAMAACBDUjbvprM/CBdGN7lk4j8AAAA/tAEAAAAAAAABnwgAAMQDAADYzOqEhSC0P2jg/D2UWuI/AAAAP9MBAAAAAAAAAaAIAADEAwAA2MzqhIUgtD9o4Pw9lFriPwAAAD/TAQAAAAAAAAGhCAAAxAMAANjM6oSFILQ/aOD8PZRa4j8AAAA/0wEAAAAAAAABoggAAMQDAADYzOqEhSC0P2jg/D2UWuI/AAAAP+MBAAAAAAAAAaMIAADEAwAA/vFTblFBxD/e3Nd8pTbmPwAAAD8AAAAAAAAAAAGkCAAAxAMAAP7xU25RQcQ/3tzXfKU25j8AAAA/DwAAAAAAAAABpQgAAMQDAAD+8VNuUUHEP97c13ylNuY/AAAAPw8AAAAAAAAAAaYIAADEAwAA/vFTblFBxD/e3Nd8pTbmPwAAAD8fAAAAAAAAAAGnCAAAxAMAAP7xU25RQcQ/3tzXfKU25j8AAAA/HwAAAAAAAAABqAgAAMQDAAD+8VNuUUHEP97c13ylNuY/AAAAPx8AAAAAAAAAAakIAADEAwAATNWeyPwnxD+QklTAZWvmPwAAAD8+AAAAAAAAAAGqCAAAxAMAAJLPrdrrIsQ/nttxinRv5j8AAAA/TgAAAAAAAAABqwgAAMQDAADQybzs2h3EP57bcYp0b+Y/AAAAP04AAAAAAAAAAawIAADEAwAACNuPtg0txD+e23GKdG/mPwAAAD9OAAAAAAAAAAGtCAAAxAMAALz3RFxiRsQ/xEqd6Icu5j8AAAA/XgAAAAAAAAABrggAAMQDAAAqGuvvx2TEP/gC5hCq8eU/AAAAP30AAAAAAAAAAa8IAADEAwAAjFNVO3GXxD/aBH98c5zlPwAAAD99AAAAAAAAAAGwCAAAxAMAADaHzpgJxcQ/JhnsuCZB5T8AAAA/jAAAAAAAAAABsQgAAMQDAABM3e2JBxHFP6pRzh0V9uQ/AAAAP4wAAAAAAAAAAbIIAADEAwAAYDMNewVdxT9WZQjhL7fkPwAAAD+MAAAAAAAAAAGzCAAAxAMAAK6a/zU2uMU/9i8l2jt05D8AAAA/rAAAAAAAAAABtAgAAMQDAACA9g8VRQnGP6JDX51WNeQ/AAAAP6wAAAAAAAAAAbUIAADEAwAAVFIg9FNaxj/yjeJZlgDkPwAAAD+7AAAAAAAAAAG2CAAAxAMAADyAqGPbgsY/8FfM2Qna4z8AAAA/uwAAAAAAAAABtwgAAMQDAAAmrjDTYqvGP+LYmI9ur+M/AAAAP8sAAAAAAAAAAbgIAADEAwAAGsX0iqa/xj/6NL2j/5DjPwAAAD/LAAAAAAAAAAG5CAAAxAMAABDcuELq08Y/mjXwHJh04z8AAAA/6gAAAAAAAAABuggAAMQDAACK55oeDN7GP+y1iVlkZuM/AAAAP+oAAAAAAAAAAbsIAADEAwAAiueaHgzexj/stYlZZGbjPwAAAD/qAAAAAAAAAAG8CAAAxAMAAIrnmh4M3sY/7LWJWWRm4z8AAAA/6gAAAAAAAAABvQgAAMQDAACK55oeDN7GP+y1iVlkZuM/AAAAP+oAAAAAAAAAAb4IAADEAwAARIpJPZ+5zD8IghlbRRzmPwAAAD8AAAAAAAAAAAG/CAAAxAMAAESKST2fucw/CIIZW0Uc5j8AAAA/EAAAAAAAAAABwAgAAMQDAABEikk9n7nMPwiCGVtFHOY/AAAAPxAAAAAAAAAAAcEIAADEAwAARIpJPZ+5zD8IghlbRRzmPwAAAD8fAAAAAAAAAAHCCAAAxAMAAESKST2fucw/CIIZW0Uc5j8AAAA/HwAAAAAAAAABwwgAAMQDAABEikk9n7nMPwiCGVtFHOY/AAAAPx8AAAAAAAAAAcQIAADEAwAARIpJPZ+5zD8IghlbRRzmPwAAAD8fAAAAAAAAAAHFCAAAxAMAAESKST2fucw/CIIZW0Uc5j8AAAA/PwAAAAAAAAABxggAAMQDAABEikk9n7nMPwiCGVtFHOY/AAAAPz8AAAAAAAAAAccIAADEAwAARIpJPZ+5zD8IghlbRRzmPwAAAD8/AAAAAAAAAAHICAAAxAMAAESKST2fucw/CIIZW0Uc5j8AAAA/PwAAAAAAAAAByQgAAMQDAAD4IleCbl7MP0aDf0124+U/AAAAP30AAAAAAAAAAcoIAADEAwAAlOnsNsUrzD/og7LGDsflPwAAAD99AAAAAAAAAAHLCAAAxAMAAMSN3Fe22ss/RBdTTV2W5T8AAAA/fQAAAAAAAAABzAgAAMQDAAB0JuqchX/LP5Jh1gmdYeU/AAAAP40AAAAAAAAAAc0IAADEAwAANKgzKhEQyz9Ovi2XxiblPwAAAD+NAAAAAAAAAAHOCAAAxAMAAPApfbecoMo/kL+Tifft5D8AAAA/rAAAAAAAAAABzwgAAMQDAADwpdVWFyzKP34KSr/PnOQ/AAAAP6wAAAAAAAAAAdAIAADEAwAA6DjyrdXLyT98nh2/tk/kPwAAAD+sAAAAAAAAAAHRCAAAxAMAAFjX8OC1dck/aunT9I7+4z8AAAA/ywAAAAAAAAAB0ggAAMQDAAA4mJWn+z3JP/xq0yOMt+M/AAAAP8sAAAAAAAAAAdMIAADEAwAAhHvgAackyT9Y/nOq2objPwAAAD/LAAAAAAAAAAHUCAAAxAMAAExqDTh0Fck/clqYvmto4z8AAAA/2wAAAAAAAAAB1QgAAMQDAABMag04dBXJP0p/QGA/XOM/AAAAP9sAAAAAAAAAAdYIAADEAwAAyHXvE5YfyT/C2jH7N1rjPwAAAD/bAAAAAAAAAAHXCAAAxAMAAESB0e+3Kck/wtox+zda4z8AAAA/+gAAAAAAAAAB2AgAAMQDAAC8jLPL2TPJP8LaMfs3WuM/AAAAP/oAAAAAAAAAAdkIAADEAwAAfJKkueo4yT+aNfAcmHTjPwAAAD8KAQAAAAAAAAHaCAAAxAMAADiYlaf7Pck/PGw5Fr1+4z8AAAA/GQEAAAAAAAAB2wgAAMQDAAB8kqS56jjJP96igg/iiOM/AAAAPxkBAAAAAAAAAdwIAADEAwAAfJKkueo4yT/6NL2j/5DjPwAAAD85AQAAAAAAAAHdCAAAxAMAADiYlaf7Pck/jiLp0hWX4z8AAAA/OQEAAAAAAAAB3ggAAMQDAAB8kqS56jjJPyIQFQIsneM/AAAAPzkBAAAAAAAAAd8IAADEAwAATGoNOHQVyT9O62xgWKnjPwAAAD9YAQAAAAAAAAHgCAAAxAMAAFhTSYAwAck/WjSKKmet4z8AAAA/WAEAAAAAAAAB4QgAAMQDAAAsK7L+ud3IPwq08O2au+M/AAAAP1gBAAAAAAAAAeIIAADEAwAAwAgMa1S/yD8mRiuCuMPjPwAAAD93AQAAAAAAAAHjCAAAxAMAAFjPoR+rjMg/yHx0e93N4z8AAAA/dwEAAAAAAAAB5AgAAMQDAAD2lTfUAVrIP9bFkUXs0eM/AAAAP3cBAAAAAAAAAeUIAADEAwAA1FbcmkciyD9eaqCq89PjPwAAAD+VAQAAAAAAAAHmCAAAxAMAAHwGrpda28c//qDpoxje4z8AAAA/lQEAAAAAAAAB5wgAAMQDAACqqp24S4rHP/6g6aMY3uM/AAAAP7QBAAAAAAAAAegIAADEAwAAlFR+x00+xz+GRfgIIODjPwAAAD+0AQAAAAAAAAHpCAAAxAMAAIrnmh4M3sY/8FfM2Qna4z8AAAA/xAEAAAAAAAAB6ggAAMQDAAB0kXstDpLGP04hg+Dkz+M/AAAAP8QBAAAAAAAAAesIAADEAwAAaiSYhMwxxj+QWP9Sor3jPwAAAD/TAQAAAAAAAAHsCAAAxAMAAB69pcmb1sU/uP1AMUKj4z8AAAA/0wEAAAAAAAAB7QgAAMQDAACMW6T8e4DFPyLa/oGfduM/AAAAP/IBAAAAAAAAAe4IAADEAwAAMgt2+Y45xT/cNlYPyTvjPwAAAD/yAQAAAAAAAAHvCAAAxAMAAGCvZRqA6MQ/lpOtnPIA4z8AAAA/8gEAAAAAAAAB8AgAAMQDAABKWUYpgpzEP1LwBCocxuI/AAAAPwICAAAAAAAAAfEIAADEAwAAKhrr78dkxD/yuiEjKIPiPwAAAD8CAgAAAAAAAAHyCAAAxAMAAHj9NUpzS8Q/MLyHFVlK4j8AAAA/IQIAAAAAAAAB8wgAAMQDAAC890RcYkbEP/ph/GyRE+I/AAAAPyECAAAAAAAAAfQIAADEAwAANgMnOIRQxD+mdTYwrNThPwAAAD8xAgAAAAAAAAH1CAAAxAMAACoa6+/HZMQ/zORhjr+T4T8AAAA/MQIAAAAAAAAB9ggAAMQDAACaPJGDLYPEP+QKcCLETuE/AAAAP0ECAAAAAAAAAfcIAADEAwAAdoHdqvi/xD+E1Ywb0AvhPwAAAD9BAgAAAAAAAAH4CAAAxAMAAIzX/Jv2C8U/uI3VQ/LO4D8AAAA/YAIAAAAAAAAB+QgAAMQDAADcPu9WJ2fFPxIhdspAnuA/AAAAP2ACAAAAAAAAAfoIAADEAwAAoLHD7XnMxT+m2It5yn3gPwAAAD9gAgAAAAAAAAH7CAAAxAMAAKoep5a7LMY/zn3NV2pj4D8AAAA/fwIAAAAAAAAB/AgAAMQDAAAEb9WZqHPGP6aidfk9V+A/AAAAP38CAAAAAAAAAf0IAADEAwAAGsX0iqa/xj+monX5PVfgPwAAAD9/AgAAAAAAAAH+CAAAxAMAAHIVI46TBsc/suuSw0xb4D8AAAA/jwIAAAAAAAAB/wgAAMQDAAD2jegS93DHP/ZYJbaWb+A/AAAAP48CAAAAAAAAAQAJAADEAwAAtBeBYY3qxz9ID9Vy74fgPwAAAD+uAgAAAAAAAAEBCQAAxAMAAKiy7HlWc8g/OvzNKG2q4D8AAAA/rgIAAAAAAAABAgkAAMQDAACcTViSH/zIP6pEuHnjyuA/AAAAP64CAAAAAAAAAQMJAADEAwAAIMYdF4NmyT8IRIUAS+fgPwAAAD/NAgAAAAAAAAEECQAAxAMAADQcPQiBssk/7udg7LkF4T8AAAA/zQIAAAAAAAABBQkAAMQDAABIclz5fv7JPxj5zspyOOE/AAAAP80CAAAAAAAAAQYJAADEAwAA8KXVVhcsyj9s5ZQHWHfhPwAAAD/sAgAAAAAAAAEHCQAAxAMAACDObNiNT8o/sog9ei6y4T8AAAA/7AIAAAAAAAABCAkAAMQDAAAU5TCQ0WPKPxS+IIEi9eE/AAAAP+wCAAAAAAAAAQkJAADEAwAACPz0RxV4yj9aYcnz+C/iPwAAAD/8AgAAAAAAAAEKCQAAxAMAAIQH1yM3gso/dikaCKNe4j8AAAA//AIAAAAAAAABCwkAAMQDAAAI/PRHFXjKP6A6iOZbkeI/AAAAPxsDAAAAAAAAAQwJAADEAwAAWN8/osBeyj+8Atn6BcDiPwAAAD8bAwAAAAAAAAENCQAAxAMAAHCxtzI5Nso/UiYbqqjs4j8AAAA/KwMAAAAAAAABDgkAAMQDAACAgy/DsQ3KP+pJXVlLGeM/AAAAPysDAAAAAAAAAQ8JAADEAwAAVFuYQTvqyT9+bZ8I7kXjPwAAAD87AwAAAAAAAAEQCQAAxAMAADQcPQiBssk/+P6mI3Nq4z8AAAA/OwMAAAAAAAABEQkAAMQDAACc0f/ypHDJP+zrn9nwjOM/AAAAP1oDAAAAAAAAARIJAADEAwAADHD+JYUayT9aNIoqZ63jPwAAAD9aAwAAAAAAAAETCQAAxAMAAHgO/VhlxMg/NI9ITMfH4z8AAAA/WgMAAAAAAAABFAkAAMQDAABkuN1nZ3jIPwzqBm4n4uM/AAAAP2kDAAAAAAAAARUJAADEAwAAUGK+dmksyD+8aW0xW/DjPwAAAD9pAwAAAAAAAAEWCQAAxAMAAC4jYz2v9Mc/lMQrU7sK5D8AAAA/iQMAAAAAAAABFwkAAMQDAACS2CUo07LHP7yfg7HnFuQ/AAAAP4kDAAAAAAAAARgJAADEAwAAzGVRkYBNxz8osleC0RDkPwAAAD+YAwAAAAAAAAEZCQAAxAMAAMxlUZGATcc/KLJXgtEQ5D8AAAA/mAMAAAAAAAABGgkAAMQDAADMZVGRgE3HPyiyV4LREOQ/AAAAP5gDAAAAAAAAARsJAADEAwAAzGVRkYBNxz8osleC0RDkPwAAAD+oAwAAAAAAAAEcCQAAxAMAAGokmITMMcY/+mH8bJET4j8AAAA/AAAAAAAAAAABHQkAAMQDAABqJJiEzDHGP/ph/GyRE+I/AAAAPxAAAAAAAAAAAR4JAADEAwAAaiSYhMwxxj/6YfxskRPiPwAAAD8QAAAAAAAAAAEfCQAAxAMAAGokmITMMcY/+mH8bJET4j8AAAA/LwAAAAAAAAABIAkAAMQDAABqJJiEzDHGP/ph/GyRE+I/AAAAPy8AAAAAAAAAASEJAADEAwAAaiSYhMwxxj/6YfxskRPiPwAAAD8vAAAAAAAAAAEiCQAAxAMAAGokmITMMcY/+mH8bJET4j8AAAA/LwAAAAAAAAABIwkAAMQDAABqJJiEzDHGP/ph/GyRE+I/AAAAPy8AAAAAAAAAASQJAADEAwAAlkwvBkNVxj+yvlP6utjhPwAAAD9eAAAAAAAAAAElCQAAxAMAADyAqGPbgsY/VL+Gc1O84T8AAAA/XgAAAAAAAAABJgkAAMQDAAAaxfSKpr/GPxBS9IAJqOE/AAAAP14AAAAAAAAAAScJAADEAwAAfP5e1k/yxj/odpwi3ZvhPwAAAD9uAAAAAAAAAAEoCQAAxAMAANZOjdk8Occ/6HacIt2b4T8AAAA/bgAAAAAAAAABKQkAAMQDAAAun7vcKYDHP24bq4fkneE/AAAAP40AAAAAAAAAASoJAADEAwAAktglKNOyxz/0v7ns65/hPwAAAD+NAAAAAAAAAAErCQAAxAMAAHwGrpda28c/EFL0gAmo4T8AAAA/nQAAAAAAAAABLAkAAMQDAAD2EZBzfOXHP1S/hnNTvOE/AAAAP50AAAAAAAAAAS0JAADEAwAAtBeBYY3qxz9KrH8p0d7hPwAAAD+sAAAAAAAAAAEuCQAAxAMAAHwGrpda28c/MFBbFUD94T8AAAA/rAAAAAAAAAABLwkAAMQDAACS2CUo07LHP5yYRWa2HeI/AAAAP8wAAAAAAAAAATAJAADEAwAALp+73CmAxz+CPCFSJTziPwAAAD/MAAAAAAAAAAExCQAAxAMAAIhrQn+RUsc/7oQLo5tc4j8AAAA/zAAAAAAAAAABMgkAAMQDAACqJvZXxhXHP8jfycT7duI/AAAAP+sAAAAAAAAAATMJAADEAwAAfP5e1k/yxj+gOojmW5HiPwAAAD/rAAAAAAAAAAE0CQAAxAMAAMzhqTD72MY/5Kca2aWl4j8AAAA/6wAAAAAAAAABNQkAAMQDAACW0NZmyMnGP6Jwnmbot+I/AAAAP/oAAAAAAAAAATYJAADEAwAA2MrleLfExj9eOSL0KsriPwAAAD/6AAAAAAAAAAE3CQAAxAMAANjK5Xi3xMY/DrmIt17Y4j8AAAA/GgEAAAAAAAABOAkAAMQDAACW0NZmyMnGP6KmtOZ03uI/AAAAPxoBAAAAAAAAATkJAADEAwAAzOGpMPvYxj8oS8NLfODiPwAAAD8aAQAAAAAAAAE6CQAAxAMAADwEUMRg98Y/OJTgFYvk4j8AAAA/OQEAAAAAAAABOwkAAMQDAACePboPCirHP1ImG6qo7OI/AAAAPzkBAAAAAAAAATwJAADEAwAALp+73CmAxz/ayikPsO7iPwAAAD9JAQAAAAAAAAE9CQAAxAMAAPYRkHN85cc/UiYbqqjs4j8AAAA/SQEAAAAAAAABPgkAAMQDAACymyjCEl/IP74473qS5uI/AAAAP1gBAAAAAAAAAT8JAADEAwAA+BnfNIfOyD8OuYi3XtjiPwAAAD9YAQAAAAAAAAFACQAAxAMAAHySpLnqOMk/ykv2xBTE4j8AAAA/aAEAAAAAAAABQQkAAMQDAADI+ZZ0G5TJPzYotBVyl+I/AAAAP2gBAAAAAAAAAUIJAADEAwAAnFWnUyrlyT808p2V5XDiPwAAAD+HAQAAAAAAAAFDCQAAxAMAAJxVp1Mq5ck/NPKdleVw4j8AAAA/hwEAAAAAAAABRAkAAMQDAACcVadTKuXJPzTynZXlcOI/AAAAP4cBAAAAAAAAAUUJAADEAwAAnFWnUyrlyT808p2V5XDiPwAAAD+HAQAAAAAAAAFGCQAAxAMAAJR0auChf9I/kFw+QNlE5j8AAAA/AAAAAAAAAAABRwkAAMQDAACUdGrgoX/SP5BcPkDZROY/AAAAPw8AAAAAAAAAAUgJAADEAwAAlHRq4KF/0j+QXD5A2UTmPwAAAD8PAAAAAAAAAAFJCQAAxAMAAEiRH4b2mNI/tstpnuwD5j8AAAA/LwAAAAAAAAABSgkAAMQDAACgH/rYoKXSP24owSsWyeU/AAAAPy8AAAAAAAAAAUsJAADEAwAA2DDNotO00j/mF4bG9XnlPwAAAD8vAAAAAAAAAAFMCQAAxAMAABBCoGwGxNI/1mI8/M0o5T8AAAA/TgAAAAAAAAABTQkAAMQDAAAEWWQkStjSP+6ISpDS4+Q/AAAAP04AAAAAAAAAAU4JAADEAwAAtHUZyp7x0j/qHB6QuZbkPwAAAD9OAAAAAAAAAAFPCQAAxAMAAGiSzm/zCtM/fJ4dv7ZP5D8AAAA/XgAAAAAAAAABUAkAAMQDAAC2N2164SvTP6INSR3KDuQ/AAAAP14AAAAAAAAAAVEJAADEAwAAZlQiIDZF0z8M6gZuJ+LjPwAAAD99AAAAAAAAAAFSCQAAxAMAANZ2yLObY9M//GrTI4y34z8AAAA/fQAAAAAAAAABUwkAAMQDAAAiHGe+iYTTP3SQrj74juM/AAAAP30AAAAAAAAAAVQJAADEAwAAUET+PwCo0z+Ao7WIemzjPwAAAD+cAAAAAAAAAAFVCQAAxAMAAL5mpNNlxtM/FFvLNwRM4z8AAAA/nAAAAAAAAAABVgkAAMQDAACyfWiLqdrTP6gS4eaNK+M/AAAAP5wAAAAAAAAAAVcJAADEAwAARB0WqIb20z/AbgX7Hg3jPwAAAD+sAAAAAAAAAAFYCQAAxAMAAEQdFqiG9tM/wG4F+x4N4z8AAAA/rAAAAAAAAAABWQkAAMQDAABEHRaohvbTP8BuBfseDeM/AAAAP6wAAAAAAAAAAVoJAADEAwAARB0WqIb20z/AbgX7Hg3jPwAAAD/LAAAAAAAAAAFbCQAAxAMAAIDxZa7Y5tY/gN0K9j0a5j8AAAA/AAAAAAAAAAABXAkAAMQDAACA8WWu2ObWP4DdCvY9GuY/AAAAPxAAAAAAAAAAAV0JAADEAwAAgPFlrtjm1j+A3Qr2PRrmPwAAAD8QAAAAAAAAAAFeCQAAxAMAAIDxZa7Y5tY/gN0K9j0a5j8AAAA/IAAAAAAAAAABXwkAAMQDAACA8WWu2ObWP4DdCvY9GuY/AAAAPyAAAAAAAAAAAWAJAADEAwAA/Dr02be21j+A3Qr2PRrmPwAAAD8/AAAAAAAAAAFhCQAAxAMAAGqbRr3amtY/qIJM1N3/5T8AAAA/PwAAAAAAAAABYgkAAMQDAAD6eKApdXzWP8DecOhu4eU/AAAAPz8AAAAAAAAAAWMJAADEAwAAEksYuu1T1j+yXz2e07blPwAAAD9eAAAAAAAAAAFkCQAAxAMAAEqal9PdKNY/ouAJVDiM5T8AAAA/XgAAAAAAAAABZQkAAMQDAACC6Rbtzf3VP4YYuT+OXeU/AAAAP24AAAAAAAAAAWYJAADEAwAAvDiWBr7S1T94mYX18jLlPwAAAD9uAAAAAAAAAAFnCQAAxAMAADSCJDKdotU/xuMIsjL+5D8AAAA/bgAAAAAAAAABaAkAAMQDAACQTqvUBHXVP6obuJ2Iz+Q/AAAAP40AAAAAAAAAAWkJAADEAwAAyJ0q7vRJ1T9WL/Jgo5DkPwAAAD+NAAAAAAAAAAFqCQAAxAMAAP7sqQflHtU/HtVmuNtZ5D8AAAA/jQAAAAAAAAABawkAAMQDAACOygN0fwDVP/LD+NkiJ+Q/AAAAP6wAAAAAAAAAAWwJAADEAwAAIqhd4Bni1D+8aW0xW/DjPwAAAD+sAAAAAAAAAAFtCQAAxAMAAE4OobFNy9Q/ujNXsc7J4z8AAAA/rAAAAAAAAAABbgkAAMQDAAA2etVwkrnUP8ZGXvtQp+M/AAAAP8sAAAAAAAAAAW8JAADEAwAAvm7zlHCv1D/s65/Z8IzjPwAAAD/LAAAAAAAAAAFwCQAAxAMAAL5u85Rwr9Q/whBIe8SA4z8AAAA/ywAAAAAAAAABcQkAAMQDAAB6dOSCgbTUPzxsORa9fuM/AAAAP8sAAAAAAAAAAXIJAADEAwAAWvfc+Qm31D88bDkWvX7jPwAAAD/bAAAAAAAAAAFzCQAAxAMAANICv9UrwdQ/PGw5Fr1+4z8AAAA/2wAAAAAAAAABdAkAAMQDAABui6g6xcjUPwZ+2m0OleM/AAAAP/oAAAAAAAAAAXUJAADEAwAAChSSn17Q1D8iEBUCLJ3jPwAAAD8KAQAAAAAAAAF2CQAAxAMAAMgZg41v1dQ/TutsYFip4z8AAAA/CgEAAAAAAAABdwkAAMQDAABkomzyCN3UP/Ahtll9s+M/AAAAPxoBAAAAAAAAAXgJAADEAwAAIqhd4Bni1D+eoRwdscHjPwAAAD8aAQAAAAAAAAF5CQAAxAMAAL4wR0Wz6dQ/yHx0e93N4z8AAAA/OQEAAAAAAAABegkAAMQDAAB6NjgzxO7UP15qoKrz0+M/AAAAPzkBAAAAAAAAAXsJAADEAwAAWrkwqkzx1D/+oOmjGN7jPwAAAD9IAQAAAAAAAAF8CQAAxAMAAFq5MKpM8dQ/GjMkODbm4z8AAAA/SAEAAAAAAAABfQkAAMQDAAAWvyGYXfbUP0IOfJZi8uM/AAAAP0gBAAAAAAAAAX4JAADEAwAAejY4M8Tu1D9QV5lgcfbjPwAAAD9oAQAAAAAAAAF/CQAAxAMAACKoXeAZ4tQ/5ETFj4f84z8AAAA/aAEAAAAAAAABgAkAAMQDAAAskZko1s3UP2rp0/SO/uM/AAAAP3cBAAAAAAAAAYEJAADEAwAAnvHrC/mx1D/yjeJZlgDkPwAAAD93AQAAAAAAAAGCCQAAxAMAAAxSPu8bltQ/aunT9I7+4z8AAAA/hwEAAAAAAAABgwkAAMQDAADgKadtpXLUP+RExY+H/OM/AAAAP4cBAAAAAAAAAYQJAADEAwAAGHkmh5VH1D/Ksor7afTjPwAAAD+kAQAAAAAAAAGFCQAAxAMAAPg5y03bD9Q/GjMkODbm4z8AAAA/pAEAAAAAAAABhgkAAMQDAAD2d3edmNXTP9bFkUXs0eM/AAAAP6QBAAAAAAAAAYcJAADEAwAAGDMrds2Y0z/8atMjjLfjPwAAAD/DAQAAAAAAAAGICQAAxAMAALb5wCokZtM/Bn7abQ6V4z8AAAA/wwEAAAAAAAABiQkAAMQDAABQwFbfejPTPxSR4beQcuM/AAAAP8MBAAAAAAAAAYoJAADEAwAAzAnlCloD0z9yJII+30HjPwAAAD/jAQAAAAAAAAGLCQAAxAMAACTWa63B1dI/Osr2lRcL4z8AAAA/4wEAAAAAAAABjAkAAMQDAADYMM2i07TSPxwCpoFt3OI/AAAAP+MBAAAAAAAAAY0JAADEAwAAApcQdAee0j8AOlVtw63iPwAAAD8CAgAAAAAAAAGOCQAAxAMAAGgOJw9ultI/upas+uxy4j8AAAA/AgIAAAAAAAABjwkAAMQDAABoDicPbpbSP/yXEu0dOuI/AAAAPwICAAAAAAAAAZAJAADEAwAAKBQY/X6b0j+oq0ywOPvhPwAAAD8SAgAAAAAAAAGRCQAAxAMAAFwl68axqtI/zBp4Dky64T8AAAA/EgIAAAAAAAABkgkAAMQDAAAwv6f1fcHSP2zllAdYd+E/AAAAPzECAAAAAAAAAZMJAADEAwAAoOFNiePf0j8Y+c7KcjjhPwAAAD8xAgAAAAAAAAGUCQAAxAMAAKqM3YHiBdM//jB+tsgJ4T8AAAA/MQIAAAAAAAABlQkAAMQDAAAwQ09WAzbTP2gNPAcm3eA/AAAAP0ACAAAAAAAAAZYJAADEAwAALgWjBkZw0z/sezTsoLjgPwAAAD9AAgAAAAAAAAGXCQAAxAMAAOzM56SZr9M/6kUebBSS4D8AAAA/YAIAAAAAAAABmAkAAMQDAACGFyW6dfHTPwSiQoClc+A/AAAAP2ACAAAAAAAAAZkJAADEAwAAZFxx4UAu1D86kKEoVF3gPwAAAD9vAgAAAAAAAAGaCQAAxAMAAMiV2yzqYNQ/mFlYLy9T4D8AAAA/bwIAAAAAAAABmwkAAMQDAABOTE0BC5HUP/YiDzYKSeA/AAAAP38CAAAAAAAAAZwJAADEAwAAFv3N5xq81D+monX5PVfgPwAAAD9/AgAAAAAAAAGdCQAAxAMAAHo2ODPE7tQ/6g8I7Idr4D8AAAA/ngIAAAAAAAABngkAAMQDAACadZNsfibVP9z8AKIFjuA/AAAAP54CAAAAAAAAAZ8JAADEAwAAvLTupThe1T9KRevye67gPwAAAD+eAgAAAAAAAAGgCQAAxAMAAKTidhXAhtU/xtbyDQHT4D8AAAA/vQIAAAAAAAABoQkAAMQDAACQEP+ER6/VP0Bo+iiG9+A/AAAAP70CAAAAAAAAAaIJAADEAwAA/jKlGK3N1T9qeWgHPyrhPwAAAD+9AgAAAAAAAAGjCQAAxAMAAGxVS6wS7NU/yq5LDjNt4T8AAAA/3QIAAAAAAAABpAkAAMQDAACkZh52RfvVPzotTN81tOE/AAAAP90CAAAAAAAAAaUJAADEAwAA/vT4yO8H1j88mXjfTgHiPwAAAD/dAgAAAAAAAAGmCQAAxAMAALr66bYADdY/COEvtyw+4j8AAAA/7AIAAAAAAAABpwkAAMQDAADcd/E/eArWP+RxBFkZf+I/AAAAP+wCAAAAAAAAAagJAADEAwAAQO8H294C1j+wubsw97viPwAAAD8MAwAAAAAAAAGpCQAAxAMAAMTjJf+8+NU/AqaBbdz64j8AAAA/DAMAAAAAAAABqgkAAMQDAACwT1q+AefVP6gS4eaNK+M/AAAAPwwDAAAAAAAAAasJAADEAwAAmruOfUbV1T9Kf0BgP1zjPwAAAD8rAwAAAAAAAAGsCQAAxAMAAOie2dfxu9U/tscqsbV84z8AAAA/KwMAAAAAAAABrQkAAMQDAACY+TrNA5vVPzJZMsw6oeM/AAAAPysDAAAAAAAAAa4JAADEAwAAsMuyXXxy1T8Y/Q24qb/jPwAAAD86AwAAAAAAAAGvCQAAxAMAAMidKu70SdU/TiGD4OTP4z8AAAA/OgMAAAAAAAABsAkAAMQDAAC88pr19SPVP2qzvXQC2OM/AAAAP1oDAAAAAAAAAbEJAADEAwAA0sQShm771D8M6gZuJ+LjPwAAAD9aAwAAAAAAAAGyCQAAxAMAAOqWihbn0tQ/KHxBAkXq4z8AAAA/aQMAAAAAAAABswkAAMQDAAACaQKnX6rUPzTFXsxT7uM/AAAAP2kDAAAAAAAAAbQJAADEAwAAWDWJScd81D9QV5lgcfbjPwAAAD95AwAAAAAAAAG1CQAAxAMAAFCK+VDIVtQ/UFeZYHH24z8AAAA/eQMAAAAAAAABtgkAAMQDAACcbUSrcz3UPzTFXsxT7uM/AAAAP5gDAAAAAAAAAbcJAADEAwAAqFaA8y8p1D+SjhXTLuTjPwAAAD+YAwAAAAAAAAG4CQAAxAMAAKhWgPMvKdQ/ko4V0y7k4z8AAAA/mAMAAAAAAAABuQkAAMQDAACoVoDzLynUP5KOFdMu5OM/AAAAP7cDAAAAAAAAAboJAADEAwAAqFaA8y8p1D+SjhXTLuTjPwAAAD+3AwAAAAAAAAG7CQAAxAMAAMAo+IOoANQ/KHgCFQ5j4T8AAAA/AAAAAAAAAAABvAkAAMQDAADAKPiDqADUPyh4AhUOY+E/AAAAPxAAAAAAAAAAAb0JAADEAwAARN9pWMkw1D84wR/fHGfhPwAAAD8QAAAAAAAAAAG+CQAAxAMAANR+F3WmTNQ/UlNaczpv4T8AAAA/LwAAAAAAAAABvwkAAMQDAADIldss6mDUP/SJo2xfeeE/AAAAPy8AAAAAAAAAAcAJAADEAwAARKG9CAxr1D+WwOxlhIPhPwAAAD8vAAAAAAAAAAHBCQAAxAMAALysn+QtddQ/Uolw88aV4T8AAAA/TgAAAAAAAAABwgkAAMQDAACcL5hbtnfUP7KIPXousuE/AAAAP04AAAAAAAAAAcMJAADEAwAAICS2f5Rt1D+YLBlmndDhPwAAAD9OAAAAAAAAAAHECQAAxAMAAMiV2yzqYNQ/BnUDtxPx4T8AAAA/XgAAAAAAAAABxQkAAMQDAACShAhjt1HUP4AGC9KYFeI/AAAAP14AAAAAAAAAAcYJAADEAwAAfPA8Ivw/1D/sTvUiDzbiPwAAAD9tAAAAAAAAAAHHCQAAxAMAAETfaVjJMNQ/PgWl32dO4j8AAAA/fQAAAAAAAAAByAkAAMQDAAAMzpaOliHUP+6EC6ObXOI/AAAAP30AAAAAAAAAAckJAADEAwAAODTaX8oK1D8YYGMByGjiPwAAAD+cAAAAAAAAAAHKCQAAxAMAACSgDh8P+dM/5HEEWRl/4j8AAAA/nAAAAAAAAAABywkAAMQDAADKETTMZOzTP66DpbBqleI/AAAAP5wAAAAAAAAAAcwJAADEAwAAkgBhAjLd0z/kpxrZpaXiPwAAAD+7AAAAAAAAAAHNCQAAxAMAAHCDWXm639M/KBWty++54j8AAAA/uwAAAAAAAAABzgkAAMQDAADqjjtV3OnTP+TdMFkyzOI/AAAAP7sAAAAAAAAAAc8JAADEAwAAJKAOHw/50z+GFHpSV9biPwAAAD/LAAAAAAAAAAHQCQAAxAMAABi30tZSDdQ/OJTgFYvk4j8AAAA/ywAAAAAAAAAB0QkAAMQDAADI04d8pybUP1ImG6qo7OI/AAAAP+oAAAAAAAAAAdIJAADEAwAA9vse/h1K1D/mE0fZvvLiPwAAAD/qAAAAAAAAAAHTCQAAxAMAALysn+QtddQ/9Fxko8324j8AAAA/+gAAAAAAAAAB1AkAAMQDAAC+bvOUcK/UP3wBcwjV+OI/AAAAP/oAAAAAAAAAAdUJAADEAwAAIqhd4Bni1D9gbzh0t/DiPwAAAD8KAQAAAAAAAAHWCQAAxAMAAOpY3sYpDdU/vjjvepLm4j8AAAA/CgEAAAAAAAAB1wkAAMQDAAD0A26/KDPVP/QmTiNB0OI/AAAAPykBAAAAAAAAAdgJAADEAwAAWD3YCtJl1T9eAwx0nqPiPwAAAD8pAQAAAAAAAAHZCQAAxAMAAFg92ArSZdU/XgMMdJ6j4j8AAAA/KQEAAAAAAAAB2gkAAMQDAABYPdgK0mXVP14DDHSeo+I/AAAAP0gBAAAAAAAAAdsJAADEAwAAWD3YCtJl1T9eAwx0nqPiPwAAAD9IAQAAAAAAAAHcCQAAxAMAAFac6euWdts/aunT9I7+4z8AAAA/AAAAAAAAAAAB3QkAAMQDAABuMLUsUojbP3JamL5raOM/AAAAPw8AAAAAAAAAAd4JAADEAwAACLmekeuP2z9KSSrgsjXjPwAAAD8PAAAAAAAAAAHfCQAAxAMAAJpYTK7Iq9s/cO5rvlIb4z8AAAA/HwAAAAAAAAAB4AkAAMQDAABKdQFUHcXbPwKmgW3c+uI/AAAAPx8AAAAAAAAAAeEJAADEAwAAgobUHVDU2z8OuYi3XtjiPwAAAD8+AAAAAAAAAAHiCQAAxAMAAPyRtvlx3ts/QqfnXw3C4j8AAAA/PgAAAAAAAAAB4wkAAMQDAADaFK9w+uDbP4beY9LKr+I/AAAAPz4AAAAAAAAAAeQJAADEAwAAupen54Lj2z/WXv0Ol6HiPwAAAD9OAAAAAAAAAAHlCQAAxAMAAPyRtvlx3ts/8rohIyiD4j8AAAA/TgAAAAAAAAAB5gkAAMQDAAD8kbb5cd7bP/K6ISMog+I/AAAAP20AAAAAAAAAAecJAADEAwAA/JG2+XHe2z/yuiEjKIPiPwAAAD9tAAAAAAAAAAHoCQAAxAMAAPyRtvlx3ts/8rohIyiD4j8AAAA/bQAAAAAAAAAB6QkAAMQDAAC8UazWujTbPzT7dEzgFOQ/AAAAPwAAAAAAAAAAAeoJAADEAwAAvFGs1ro02z80+3RM4BTkPwAAAD8QAAAAAAAAAAHrCQAAxAMAACyy/rndGNs/fJ4dv7ZP5D8AAAA/EAAAAAAAAAAB7AkAAMQDAAAUHjN5IgfbP7T4qGd+huQ/AAAAPygAAAAAAAAAAe0JAADEAwAAhn6FXEXr2j+MiX0Ja8fkPwAAAD8oAAAAAAAAAAHuCQAAxAMAALDkyC151No/xuMIsjL+5D8AAAA/SAAAAAAAAAAB7wkAAMQDAAD+xxOIJLvaP5IrwIkQO+U/AAAAP0gAAAAAAAAAAfAJAADEAwAALC5XWVik2j9ec3dh7nflPwAAAD9XAAAAAAAAAAHxCQAAxAMAANSffAaul9o/OARMA9u45T8AAAA/VwAAAAAAAAAB8gkAAMQDAABWlJoqjI3aP36n9HWx8+U/AAAAP2cAAAAAAAAAAfMJAADEAwAA/gXA1+GA2j88po6DgCzmPwAAAD9nAAAAAAAAAAH0CQAAxAMAAGR91nJIedo/uDeWngVR5j8AAAA/hgAAAAAAAAAB9QkAAMQDAACmd+WEN3TaP5CSVMBla+Y/AAAAP4YAAAAAAAAAAfYJAADEAwAAhvrd+7922j8yyZ25inXmPwAAAD+GAAAAAAAAAAH3CQAAxAMAAIb63fu/dto/MsmduYp15j8AAAA/pQAAAAAAAAAB+AkAAMQDAACG+t37v3baPzLJnbmKdeY/AAAAP6UAAAAAAAAAAfkJAADEAwAAhvrd+7922j8yyZ25inXmPwAAAD+lAAAAAAAAAAH6CQAAxAMAAJbc8w5OINw/dikaCKNe4j8AAAA/AAAAAAAAAAAB+wkAAMQDAACW3PMOTiDcP3YpGgijXuI/AAAAPw8AAAAAAAAAAfwJAADEAwAAltzzDk4g3D92KRoIo17iPwAAAD8PAAAAAAAAAAH9CQAAxAMAAJbc8w5OINw/dikaCKNe4j8AAAA/LwAAAAAAAAAB/gkAAMQDAAD6FV5a91LcPySpgMvWbOI/AAAAPy8AAAAAAAAAAf8JAADEAwAAEKopm7Jk3D/I38nE+3biPwAAAD8+AAAAAAAAAAEACgAAxAMAAAjB7VL2eNw/DE1ct0WL4j8AAAA/PgAAAAAAAAABAQoAAMQDAABUZoxd5JncPxrMjwHhteI/AAAAP04AAAAAAAAAAQIKAADEAwAA2hz+MQXK3D/mE0fZvvLiPwAAAD9OAAAAAAAAAAEDCgAAxAMAAD5WaH2u/Nw/Skkq4LI14z8AAAA/bQAAAAAAAAABBAoAAMQDAAAam7SkeTndP5o18ByYdOM/AAAAP20AAAAAAAAAAQUKAADEAwAAnlEmeZpp3T/wIbZZfbPjPwAAAD9tAAAAAAAAAAEGCgAAxAMAAGoCp1+qlN0/1vunxXj44z8AAAA/fQAAAAAAAAABBwoAAMQDAACIQQKZZMzdP0Z6qJZ7P+Q/AAAAP30AAAAAAAAAAQgKAADEAwAAnJchimIY3j/qHB6QuZbkPwAAAD+cAAAAAAAAAAEJCgAAxAMAALbtQHtgZN4/di1Z9dnl5D8AAAA/nAAAAAAAAAABCgoAAMQDAADqwGf11a3eP2hQaCvkLuU/AAAAP6wAAAAAAAAAAQsKAADEAwAAUPrRQH/g3j82mB8DwmvlPwAAAD+sAAAAAAAAAAEMCgAAxAMAAPYtS54XDt8/iITlP6eq5T8AAAA/uwAAAAAAAAABDQoAAMQDAABE0+moBS/fPzo6YoNn3+U/AAAAP7sAAAAAAAAAAQ4KAADEAwAAkHiIs/NP3z/s797GJxTmPwAAAD/aAAAAAAAAAAEPCgAAxAMAAEKVPVlIad8/gBMhdspA5j8AAAA/2gAAAAAAAAABEAoAAMQDAAD2sfL+nILfP9TJ0DIjWeY/AAAAP9oAAAAAAAAAAREKAADEAwAAcL3U2r6M3z92ABosSGPmPwAAAD/qAAAAAAAAAAESCgAAxAMAAOrItrbglt8/CO5FW15p5j8AAAA/6gAAAAAAAAABEwoAAMQDAADKS68taZnfPySAgO97ceY/AAAAP+oAAAAAAAAAARQKAADEAwAAykuvLWmZ3z8kgIDve3HmPwAAAD8JAQAAAAAAAAEVCgAAxAMAAL6gHzVqc98/4BLu/DFd5j8AAAA/GQEAAAAAAAABFgoAAMQDAAC+oB81anPfP+AS7vwxXeY/AAAAPxkBAAAAAAAAARcKAADEAwAAvqAfNWpz3z/gEu78MV3mPwAAAD8ZAQAAAAAAAAEYCgAAxAMAAL6gHzVqc98/4BLu/DFd5j8AAAA/KQEAAAAAAAABGQoAAMQDAABM+ai0ojncPwQ/7TaHyuE/AAAAPwAAAAAAAAAAARoKAADEAwAATPmotKI53D8EP+02h8rhPwAAAD8fAAAAAAAAAAEbCgAAxAMAAEz5qLSiOdw/BD/tNofK4T8AAAA/HwAAAAAAAAABHAoAAMQDAACkxS9XCgzcP5piL+Yp9+E/AAAAPx8AAAAAAAAAAR0KAADEAwAA8qh6sbXy2z/6YfxskRPiPwAAAD8+AAAAAAAAAAEeCgAAxAMAAGIJzZTY1ts/Ps+OX9sn4j8AAAA/PgAAAAAAAAABHwoAAMQDAACaWEyuyKvbP+AF2FgAMuI/AAAAPz4AAAAAAAAAASAKAADEAwAArirEPkGD2z908wOIFjjiPwAAAD9OAAAAAAAAAAEhCgAAxAMAAMb8O8+5Wts/dPMDiBY44j8AAAA/XQAAAAAAAAABIgoAAMQDAAAeycJxIS3bP3TzA4gWOOI/AAAAP10AAAAAAAAAASMKAADEAwAAeJVJFIn/2j/gBdhYADLiPwAAAD9tAAAAAAAAAAEkCgAAxAMAALDkyC151No/xHOdxOIp4j8AAAA/bQAAAAAAAAABJQoAAMQDAAAMsU/Q4KbaP4AGC9KYFeI/AAAAP4wAAAAAAAAAASYKAADEAwAAZH3Wckh52j+oq0ywOPvhPwAAAD+MAAAAAAAAAAEnCgAAxAMAAFrSRnpJU9o/wgdxxMnc4T8AAAA/nAAAAAAAAAABKAoAAMQDAADqr6Dm4zTaP0Z2aalEuOE/AAAAP5wAAAAAAAAAASkKAADEAwAAOJPrQI8b2j9GQFMpuJHhPwAAAD+sAAAAAAAAAAEqCgAAxAMAAOjtTDah+tk/DubHgPBa4T8AAAA/rAAAAAAAAAABKwoAAMQDAAAWVJAH1ePZP1wwSz0wJuE/AAAAP8sAAAAAAAAAASwKAADEAwAAvsW1tCrX2T8WjaLKWevgPwAAAD/LAAAAAAAAAAEtCgAAxAMAAADAxMYZ0tk//MRRtq+84D8AAAA/ywAAAAAAAAABLgoAAMQDAAA40ZeQTOHZP0gP1XLvh+A/AAAAP+oAAAAAAAAAAS8KAADEAwAALuhbSJD12T+KEDtlIE/gPwAAAD/qAAAAAAAAAAEwCgAAxAMAAL6HCWVtEdo/zBGhV1EW4D8AAAA/6gAAAAAAAAABMQoAAMQDAACotZHU9DnaP1uToIZOz98/AAAAPwkBAAAAAAAAATIKAADEAwAA0t0oVmtd2j8HccTJ3GnfPwAAAD8JAQAAAAAAAAEzCgAAxAMAACKDx2BZfto/IZfSXeEk3z8AAAA/CQEAAAAAAAABNAoAAMQDAABkPyoji7PaP5m8rXhN/N4/AAAAPxkBAAAAAAAAATUKAADEAwAAyHiUbjTm2j83veDx5d/ePwAAAD8ZAQAAAAAAAAE2CgAAxAMAAIRA2QyIJds/170Ta37D3j8AAAA/OAEAAAAAAAABNwoAAMQDAAAeixYiZGfbP+cGMTWNx94/AAAAPzgBAAAAAAAAATgKAADEAwAAeNtEJVGu2z8N4oiTudPePwAAAD84AQAAAAAAAAE5CgAAxAMAALqXp+eC49s/UU8bhgPo3j8AAAA/VwEAAAAAAAABOgoAAMQDAACCSCjOkg7cP5m8rXhN/N4/AAAAP1cBAAAAAAAAATsKAADEAwAATPmotKI53D8HBZjJwxzfPwAAAD9XAQAAAAAAAAE8CgAAxAMAABCqKZuyZNw/ZQRlUCs53z8AAAA/dwEAAAAAAAABPQoAAMQDAAC43aL4SpLcPwdxxMncad8/AAAAP3cBAAAAAAAAAT4KAADEAwAAgo4j31q93D/Hb17Xq6LfPwAAAD93AQAAAAAAAAE/CgAAxAMAAIg5s9dZ49w/hW745Hrb3z8AAAA/hgEAAAAAAAABQAoAAMQDAACW5ELQWAndP+ij2+tuHuA/AAAAP4YBAAAAAAAAAUEKAADEAwAABgfpY74n3T+y65LDTFvgPwAAAD+mAQAAAAAAAAFCCgAAxAMAAF6Vw7ZoNN0/BthYADKa4D8AAAA/pgEAAAAAAAABQwoAAMQDAABelcO2aDTdP8bW8g0B0+A/AAAAP7UBAAAAAAAAAUQKAADEAwAAPhi8LfE23T9oQ1KHsgPhPwAAAD+1AQAAAAAAAAFFCgAAxAMAAMIM2lHPLN0/klTAZWs24T8AAAA/xQEAAAAAAAABRgoAAMQDAACK+waInB3dP7AcEXoVZeE/AAAAP8UBAAAAAAAAAUcKAADEAwAAdmc7R+EL3T9g0o291ZnhPwAAAD/kAQAAAAAAAAFICgAAxAMAAObHjSoE8Nw/pnU2MKzU4T8AAAA/5AEAAAAAAAABSQoAAMQDAADaHP4xBcrcP2R00D17DeI/AAAAP+QBAAAAAAAAAUoKAADEAwAAmGCbb9OU3D+OhT4cNEDiPwAAAD8DAgAAAAAAAAFLCgAAxAMAADInMSQqYtw//M0obapg4j8AAAA/AwIAAAAAAAABTAoAAMQDAAA0Zd1z5yfcP0I7u1/0dOI/AAAAPwMCAAAAAAAAAU0KAADEAwAAzitzKD712z/kcQRZGX/iPwAAAD8TAgAAAAAAAAFOCgAAxAMAAM4rcyg+9ds/5HEEWRl/4j8AAAA/EwIAAAAAAAABTwoAAMQDAADOK3MoPvXbP+RxBFkZf+I/AAAAPxMCAAAAAAAAAVAKAADEAwAAzitzKD712z/kcQRZGX/iPwAAAD8kAgAAAAAAAAFRCgAAxAMAACwuV1lYpNo/JKCpFNzI4D8AAAA/AAAAAAAAAAABUgoAAMQDAAAsLldZWKTaPySgqRTcyOA/AAAAPw8AAAAAAAAAAVMKAADEAwAALC5XWVik2j8koKkU3MjgPwAAAD8PAAAAAAAAAAFUCgAAxAMAACwuV1lYpNo/JKCpFNzI4D8AAAA/LgAAAAAAAAABVQoAAMQDAAAsLldZWKTaPySgqRTcyOA/AAAAPy4AAAAAAAAAAVYKAADEAwAA8t7XP2jP2j+oDqL5VqTgPwAAAD8uAAAAAAAAAAFXCgAAxAMAAJBnwaQB19o/+I47NiOW4D8AAAA/TgAAAAAAAAABWAoAAMQDAACGfoVcRevaP8Jqxg3oheA/AAAAP04AAAAAAAAAAVkKAADEAwAAeJVJFIn/2j/2WCW2lm/gPwAAAD9OAAAAAAAAAAFaCgAAxAMAAKS94JX/Its/SNm+8mJh4D8AAAA/XQAAAAAAAAABWwoAAMQDAADoeUNYMVjbPxC1SconUeA/AAAAP10AAAAAAAAAAVwKAADEAwAAjq28tcmF2z/2Ig82CkngPwAAAD99AAAAAAAAAAFdCgAAxAMAALrVUzdAqds/YjXjBvRC4D8AAAA/fQAAAAAAAAABXgoAAMQDAABKdQFUHcXbP9qQ1KHsQOA/AAAAP4wAAAAAAAAAAV8KAADEAwAA/JG2+XHe2z8QtUnKJ1HgPwAAAD+MAAAAAAAAAAFgCgAAxAMAAPKoerG18ts/LEeEXkVZ4D8AAAA/nAAAAAAAAAABYQoAAMQDAACOMWQWT/rbP/ZYJbaWb+A/AAAAP5wAAAAAAAAAAWIKAADEAwAArq5rn8b32z9w6izRG5TgPwAAAD+7AAAAAAAAAAFjCgAAxAMAADSjicOk7ds/7Hs07KC44D8AAAA/uwAAAAAAAAABZAoAAMQDAAC6l6fnguPbP8bW8g0B0+A/AAAAP7sAAAAAAAAAAWUKAADEAwAAogPcpsfR2z8WjaLKWevgPwAAAD/LAAAAAAAAAAFmCgAAxAMAACr4+cqlx9s/aENSh7ID4T8AAAA/ywAAAAAAAAABZwoAAMQDAADy5iYBc7jbP6Bnx6/tE+E/AAAAP+oAAAAAAAAAAWgKAADEAwAA/s9iSS+k2z/IQh8OGiDhPwAAAD/qAAAAAAAAAAFpCgAAxAMAAMa+j3/8lNs/1Is82Cgk4T8AAAA/+gAAAAAAAAABagoAAMQDAAAWotrZp3vbP/5mlDZVMOE/AAAAP/oAAAAAAAAAAWsKAADEAwAAHosWImRn2z8Y+c7KcjjhPwAAAD8JAQAAAAAAAAFsCgAAxAMAAKR/NEZCXds/2MFSWLVK4T8AAAA/CQEAAAAAAAABbQoAAMQDAACkfzRGQl3bP3r4m1HaVOE/AAAAPzEBAAAAAAAAAW4KAADEAwAApH80RkJd2z+i0/OvBmHhPwAAAD8xAQAAAAAAAAFvCgAAxAMAANCny8e4gNs/sBwRehVl4T8AAAA/MQEAAAAAAAABcAoAAMQDAABAynFbHp/bPyh4AhUOY+E/AAAAP1EBAAAAAAAAAXEKAADEAwAAsOwX74O92z8O5seA8FrhPwAAAD9RAQAAAAAAAAFyCgAAxAMAALqXp+eC49s/XmZhvbxM4T8AAAA/UQEAAAAAAAABcwoAAMQDAAA+Thm8oxPcP67m+vmIPuE/AAAAP3ABAAAAAAAAAXQKAADEAwAAQBBtbOZN3D92woXRTS7hPwAAAD9wAQAAAAAAAAF1CgAAxAMAANpaqoHCj9w/Qp4QqRIe4T8AAAA/cAEAAAAAAAABdgoAAMQDAAC6n/aojczcP/4wfrbICeE/AAAAP4ABAAAAAAAAAXcKAADEAwAAdmc7R+EL3T+4w+vDfvXgPwAAAD+AAQAAAAAAAAF4CgAAxAMAAHZnO0fhC90/uMPrw3714D8AAAA/nwEAAAAAAAABeQoAAMQDAAB2ZztH4QvdP7jD68N+9eA/AAAAP58BAAAAAAAAAXoKAADEAwAAdmc7R+EL3T+4w+vDfvXgPwAAAD+fAQAAAAAAAAF7CgAAxAMAAOyeYhX+97M/RqOoctY64D8AAAA/AAAAAAAAAAABfAoAAMQDAADsnmIV/vezP0ajqHLWOuA/AAAAPyAAAAAAAAAAAX0KAADEAwAA4L11jkz1tD9Stq+8WBjgPwAAAD8gAAAAAAAAAAF+CgAAxAMAAEzoauO8/LU/uZJtDbbr3z8AAAA/IAAAAAAAAAABfwoAAMQDAAA8B35cC/q2PxcmDpQEu98/AAAAPy8AAAAAAAAAAYAKAADEAwAAsDFzsXsBuD+DAszkYY7fPwAAAD8/AAAAAAAAAAGBCgAAxAMAAJhnSuINE7k/t7oUDYRR3z8AAAA/PwAAAAAAAAABggoAAMQDAADk1oteSVe6P/m7ev+0GN8/AAAAP08AAAAAAAAAAYMKAADEAwAARBhFa/1yuz8BmWvJqs/ePwAAAD9PAAAAAAAAAAGECgAAxAMAAKRZ/nexjrw/8eMh/4J+3j8AAAA/bgAAAAAAAAABhQoAAMQDAACYeBHx/4u9P+Eu2DRbLd4/AAAAP24AAAAAAAAAAYYKAADEAwAABKMGRnCTvj+ZVRlC+MvdPwAAAD9uAAAAAAAAAAGHCgAAxAMAAASrVQd7fL8/RTM9hYZm3T8AAAA/fQAAAAAAAAABiAoAAMQDAABKSH8akCPAP0HHEIVtGd0/AAAAP30AAAAAAAAAAYkKAADEAwAA5pK8L2xlwD+TEZRBreTcPwAAAD+dAAAAAAAAAAGKCgAAxAMAABC7U7HiiMA/0xL6M96r3D8AAAA/nQAAAAAAAAABiwoAAMQDAAAG0hdpJp3AP1WB8hhZh9w/AAAAP6wAAAAAAAAAAYwKAADEAwAABtIXaSadwD8fXX3wHXfcPwAAAD+sAAAAAAAAAAGNCgAAxAMAAAbSF2kmncA/H1198B133D8AAAA/rAAAAAAAAAABjgoAAMQDAAAG0hdpJp3APx9dffAdd9w/AAAAP7wAAAAAAAAAAY8KAADEAwAABtIXaSadwD8fXX3wHXfcPwAAAD+8AAAAAAAAAAGQCgAAxAMAAJZMLwZDVcY/Qm2S8kkU4D8AAAA/AAAAAAAAAAABkQoAAMQDAACWTC8GQ1XGP0JtkvJJFOA/AAAAPw8AAAAAAAAAAZIKAADEAwAAlkwvBkNVxj9CbZLySRTgPwAAAD8PAAAAAAAAAAGTCgAAxAMAAJZMLwZDVcY/mFlYLy9T4D8AAAA/DwAAAAAAAAABlAoAAMQDAAAOWBHiZF/GP2Rr+YaAaeA/AAAAPy4AAAAAAAAAAZUKAADEAwAAjGPzvYZpxj+Yj26vu3ngPwAAAD8uAAAAAAAAAAGWCgAAxAMAAIxj872GacY/tCGpQ9mB4D8AAAA/LgAAAAAAAAABlwoAAMQDAACMY/O9hmnGP86z49f2ieA/AAAAPz4AAAAAAAAAAZgKAADEAwAAjGPzvYZpxj9koQ8HDZDgPwAAAD8+AAAAAAAAAAGZCgAAxAMAAA5YEeJkX8Y/ZKEPBw2Q4D8AAAA/PgAAAAAAAAABmgoAAMQDAACiNWtO/0DGP2ShDwcNkOA/AAAAP10AAAAAAAAAAZsKAADEAwAAojVrTv9Axj9koQ8HDZDgPwAAAD9dAAAAAAAAAAGcCgAAxAMAABDUaYHf6sU/BGwsABlN4D8AAAA/fQAAAAAAAAABnQoAAMQDAAAwjx1aFK7FP3yRBxuFJOA/AAAAP30AAAAAAAAAAZ4KAADEAwAA3D7vVidnxT/XJKih0/PfPwAAAD99AAAAAAAAAAGfCgAAxAMAAMLoz2UpG8U/j0vprnCS3z8AAAA/nAAAAAAAAAABoAoAAMQDAADyjL+GGsrEPwcFmMnDHN8/AAAAP5wAAAAAAAAAAaEKAADEAwAAVEKCcT6IxD/zT07/m8vePwAAAD+rAAAAAAAAAAGiCgAAxAMAALz3RFxiRsQ/ub+s1kdu3j8AAAA/qwAAAAAAAAABowoAAMQDAADcsvg0lwnEP+Eu2DRbLd4/AAAAP7sAAAAAAAAAAaQKAADEAwAAvHOd+9zRwz/TeY5qM9zdPwAAAD+7AAAAAAAAAAGlCgAAxAMAAN4uUdQRlcM/v8REoAuL3T8AAAA/ywAAAAAAAAABpgoAAMQDAAB49eaIaGLDP1EQLk98Hd0/AAAAP8sAAAAAAAAAAacKAADEAwAAePXmiGhiwz9REC5PfB3dPwAAAD/qAAAAAAAAAAGoCgAAxAMAAHj15ohoYsM/URAuT3wd3T8AAAA/6gAAAAAAAAABqQoAAMQDAAB49eaIaGLDP1EQLk98Hd0/AAAAP+oAAAAAAAAAAaoKAADEAwAAtAa6Uptxwz/XF5L9ocjbPwAAAD8AAAAAAAAAAAGrCgAAxAMAALQGulKbccM/1xeS/aHI2z8AAAA/EAAAAAAAAAABrAoAAMQDAAComdapWRHDP1GpmRgn7ds/AAAAPxAAAAAAAAAAAa0KAADEAwAA4CYCEweswj/NOqEzrBHcPwAAAD8vAAAAAAAAAAGuCgAAxAMAAKCoS6CSPMI/RcyoTjE23D8AAAA/LwAAAAAAAAABrwoAAMQDAADWNXcJQNfBP5mCWAuKTtw/AAAAPy8AAAAAAAAAAbAKAADEAwAAzMiTYP52wT+ly3XVmFLcPwAAAD9OAAAAAAAAAAGxCgAAxAMAAA4/+xFo/cA/pct11ZhS3D8AAAA/TgAAAAAAAAABsgoAAMQDAABStWLD0YPAP33wHXdsRtw/AAAAP04AAAAAAAAAAbMKAADEAwAASkh/GpAjwD83g4uEIjLcPwAAAD9tAAAAAAAAAAG0CgAAxAMAAPTBGb++kL8/RcyoTjE23D8AAAA/bQAAAAAAAAABtQoAAMQDAADALJ+UBg2/Px3xUPAEKtw/AAAAP20AAAAAAAAAAbYKAADEAwAAfK7oIZKdvj/Zg779uhXcPwAAAD99AAAAAAAAAAG3CgAAxAMAACReuh6lVr4/RWB8Thjp2z8AAAA/fQAAAAAAAAABuAoAAMQDAABMGW732Rm+P2vPp6wrqNs/AAAAP5wAAAAAAAAAAbkKAADEAwAA8Mg/9OzSvT9zrJh2IV/bPwAAAD+cAAAAAAAAAAG6CgAAxAMAAICmmWCHtL0/SWUUGNwF2z8AAAA/nAAAAAAAAAABuwoAAMQDAACApplgh7S9P78ewzIvkNo/AAAAP7sAAAAAAAAAAbwKAADEAwAA8Mg/9OzSvT9LaqzhnyLaPwAAAD+7AAAAAAAAAAG9CgAAxAMAAMQkUNP7I74/tdo9MuSo2T8AAAA/uwAAAAAAAAABvgoAAMQDAADs0I6197u+P7lLAvzAEtk/AAAAP9kAAAAAAAAAAb8KAADEAwAAFH3Nl/NTvz/tlx4kyojYPwAAAD/ZAAAAAAAAAAHACgAAxAMAABwg6JgZAMA/IeQ6TNP+1z8AAAA/2QAAAAAAAAABwQoAAMQDAAAwdgeKF0zAP60vJPtDkdc/AAAAP+gAAAAAAAAAAcIKAADEAwAAzsBEn/ONwD9ZDUg+0ivXPwAAAD/oAAAAAAAAAAHDCgAAxAMAANYtKEg17sA/f3xznOXq1j8AAAA/CAEAAAAAAAABxAoAAMQDAABepu3MmFjBP9sPFCM0utY/AAAAPwgBAAAAAAAAAcUKAADEAwAAJBnCY+u9wT9hfgwIr5XWPwAAAD8IAQAAAAAAAAHGCgAAxAMAALZ6wzALFMI/EchcS1Z91j8AAAA/JwEAAAAAAAABxwoAAMQDAAAMy/Ez+FrCPx0RehVlgdY/AAAAPycBAAAAAAAAAcgKAADEAwAA4CYCEweswj8RyFxLVn3WPwAAAD8nAQAAAAAAAAHJCgAAxAMAAL5rTjrS6MI/K1qX33OF1j8AAAA/RgEAAAAAAAABygoAAMQDAABOzU8H8j7DP4lZZGbbodY/AAAAP0YBAAAAAAAAAcsKAADEAwAAYiNv+O+Kwz/3oU63UcLWPwAAAD9GAQAAAAAAAAHMCgAAxAMAADh/f9f+28M/f3xznOXq1j8AAAA/VgEAAAAAAAABzQoAAMQDAAAUxMv+yRjEPz97Daq0I9c/AAAAP1YBAAAAAAAAAc4KAADEAwAA8ggYJpVVxD/9eae3g1zXPwAAAD91AQAAAAAAAAHPCgAAxAMAAFRCgnE+iMQ/rS8k+0OR1z8AAAA/dQEAAAAAAAAB0AoAAMQDAACCahnztKvEP80ti4965tc/AAAAP3UBAAAAAAAAAdEKAADEAwAAdoHdqvi/xD9ZdNx0J1zYPwAAAD+UAQAAAAAAAAHSCgAAxAMAALp77LznusQ/xyjzxbbJ2D8AAAA/lAEAAAAAAAAB0woAAMQDAACCahnztKvEPx1Lz4IoL9k/AAAAP5QBAAAAAAAAAdQKAADEAwAAVEKCcT6IxD9xbas/mpTZPwAAAD+zAQAAAAAAAAHVCgAAxAMAALAOCRSmWsQ/qf1MaO7x2T8AAAA/swEAAAAAAAAB1goAAMQDAAAUxMv+yRjEP0WNuxeqa9o/AAAAP7MBAAAAAAAAAdcKAADEAwAAvHOd+9zRwz+/iu8ySN3aPwAAAD/TAQAAAAAAAAHYCgAAxAMAAJo0QsIimsM/IfbouchG2z8AAAA/0wEAAAAAAAAB2QoAAMQDAAA2+9d2eWfDP0H0T07/m9s/AAAAP9MBAAAAAAAAAdoKAADEAwAA0sFtK9A0wz9FYHxOGOnbPwAAAD/iAQAAAAAAAAHbCgAAxAMAAPR8IQQF+MI/HfFQ8AQq3D8AAAA/4gEAAAAAAAAB3AoAAMQDAAAkIREl9qbCP+s4CMjiZtw/AAAAPwICAAAAAAAAAd0KAADEAwAAkr8PWNZQwj8777eEO3/cPwAAAD8CAgAAAAAAAAHeCgAAxAMAAJK/D1jWUMI/O++3hDt/3D8AAAA/AgIAAAAAAAAB3woAAMQDAACSvw9Y1lDCPzvvt4Q7f9w/AAAAPwICAAAAAAAAAeAKAADEAwAAkr8PWNZQwj8777eEO3/cPwAAAD8RAgAAAAAAAAHhCgAAxAMAABis3rqpXcE/HUvPgigv2T8AAAA/AAAAAAAAAAAB4goAAMQDAAAYrN66qV3BPx1Lz4IoL9k/AAAAPyAAAAAAAAAAAeMKAADEAwAAGKzeuqldwT8dS8+CKC/ZPwAAAD8gAAAAAAAAAAHkCgAAxAMAAO6DRzkzOsE/wyNb/PKs2T8AAAA/IAAAAAAAAAAB5QoAAMQDAAC2cnRvACvBP1lHnauV2dk/AAAAPy8AAAAAAAAAAeYKAADEAwAA+GyDge8lwT/tat9aOAbaPwAAAD8vAAAAAAAAAAHnCgAAxAMAAH5hoaXNG8E/dUUEQMwu2j8AAAA/TgAAAAAAAAAB6AoAAMQDAADEW7C3vBbBP8n7s/wkR9o/AAAAP04AAAAAAAAAAekKAADEAwAAPGeSk94gwT/z1gtbUVPaPwAAAD9OAAAAAAAAAAHqCgAAxAMAALZydG8AK8E/DWlG725b2j8AAAA/TgAAAAAAAAAB6woAAMQDAADug0c5MzrBPyv7gIOMY9o/AAAAP14AAAAAAAAAAewKAADEAwAAoKD83odTwT8bsmO5fV/aPwAAAD9eAAAAAAAAAAHtCgAAxAMAAIrOhE4PfME/DWlG725b2j8AAAA/fQAAAAAAAAAB7goAAMQDAAAyAv6rp6nBP72yljIWQ9o/AAAAP30AAAAAAAAAAe8KAADEAwAAUEFZ5WHhwT+DjiEK2zLaPwAAAD+dAAAAAAAAAAHwCgAAxAMAALZ6wzALFMI/afzmdb0q2j8AAAA/nQAAAAAAAAAB8QoAAMQDAABQxQBG51XCPyWPVINzFto/AAAAP50AAAAAAAAAAfIKAADEAwAALgpNbbKSwj8H/RnvVQ7aPwAAAD+8AAAAAAAAAAHzCgAAxAMAAIZae3Cf2cI/4SHCkCkC2j8AAAA/vAAAAAAAAAAB9AoAAMQDAACcsJphnSXDP+EhwpApAto/AAAAP8sAAAAAAAAAAfUKAADEAwAAQuQTvzVTwz/tat9aOAbaPwAAAD/LAAAAAAAAAAH2CgAAxAMAAPYAyWSKbMM/7WrfWjgG2j8AAAA/2wAAAAAAAAAB9woAAMQDAAC0BrpSm3HDP+EhwpApAto/AAAAP9sAAAAAAAAAAfgKAADEAwAANvvXdnlnwz/R2KTGGv7ZPwAAAD/bAAAAAAAAAAH5CgAAxAMAADb713Z5Z8M/0dikxhr+2T8AAAA/2wAAAAAAAAAB+goAAMQDAAA2+9d2eWfDP9HYpMYa/tk/AAAAP+sAAAAAAAAAAfsKAADEAwAANvvXdnlnwz/R2KTGGv7ZPwAAAD/rAAAAAAAAAAH8CgAAxAMAAJBDt7hbxcI/3eLUWaI32D8AAAA/AAAAAAAAAAAB/QoAAMQDAACQQ7e4W8XCP93i1FmiN9g/AAAAPyAAAAAAAAAAAf4KAADEAwAAkEO3uFvFwj/d4tRZojfYPwAAAD8gAAAAAAAAAAH/CgAAxAMAANY9xspKwMI/03EQkMXN2D8AAAA/IAAAAAAAAAABAAsAAMQDAACQQ7e4W8XCPzfdCRdGN9k/AAAAPz8AAAAAAAAAAQELAADEAwAAWDLk7ii2wj/RbHjGAbHZPwAAAD8/AAAAAAAAAAECCwAAxAMAANY9xspKwMI/g44hCtsy2j8AAAA/TgAAAAAAAAABAwsAAMQDAACQQ7e4W8XCP1VCBeLRvNo/AAAAP04AAAAAAAAAAQQLAADEAwAAUEmopmzKwj+PPtMKP2fbPwAAAD9OAAAAAAAAAAEFCwAAxAMAAJBDt7hbxcI/zTqhM6wR3D8AAAA/bgAAAAAAAAABBgsAAMQDAAAOT5mUfc/CP8fJ3GnPp9w/AAAAP24AAAAAAAAAAQcLAADEAwAADk+ZlH3Pwj/Hydxpz6fcPwAAAD99AAAAAAAAAAEICwAAxAMAAA5PmZR9z8I/x8ncac+n3D8AAAA/fQAAAAAAAAABCQsAAMQDAAAOT5mUfc/CP8fJ3GnPp9w/AAAAP30AAAAAAAAAAQoLAADEAwAAhl0gyz2g1D8XuuGT623fPwAAAD8AAAAAAAAAAAELCwAAxAMAAIZdIMs9oNQ/F7rhk+tt3z8AAAA/EAAAAAAAAAABDAsAAMQDAACGXSDLPaDUPxe64ZPrbd8/AAAAPxAAAAAAAAAAAQ0LAADEAwAAZKJs8gjd1D8nCJcnvo7ePwAAAD8vAAAAAAAAAAEOCwAAxAMAAI7KA3R/ANU/aZ3QGdYI3j8AAAA/LwAAAAAAAAABDwsAAMQDAACadZNsfibVP4mgz3fQet0/AAAAPz8AAAAAAAAAARALAADEAwAAyJ0q7vRJ1T+fWrELvOjcPwAAAD8/AAAAAAAAAAERCwAAxAMAANJIuubzb9U/wV2wabZa3D8AAAA/PwAAAAAAAAABEgsAAMQDAAC8dkJWe5jVP8nOdDOTxNs/AAAAP14AAAAAAAAAARMLAADEAwAAxiHSTnq+1T+3rf5oUibbPwAAAD9eAAAAAAAAAAEUCwAAxAMAADZEeOLf3NU/EdVy74eo2j8AAAA/XgAAAAAAAAABFQsAAMQDAAAoWzyaI/HVP9dE0cYzS9o/AAAAP30AAAAAAAAAARYLAADEAwAA5mAtiDT21T/hIcKQKQLaPwAAAD99AAAAAAAAAAEXCwAAxAMAAMTjJf+8+NU/FdoKuUvF2T8AAAA/fQAAAAAAAAABGAsAAMQDAACkZh52RfvVP2MkjnWLkNk/AAAAP5wAAAAAAAAAARkLAADEAwAApGYedkX71T9jJI51i5DZPwAAAD+cAAAAAAAAAAEaCwAAxAMAAKRmHnZF+9U/YySOdYuQ2T8AAAA/nAAAAAAAAAABGwsAAMQDAACkZh52RfvVP2MkjnWLkNk/AAAAP5wAAAAAAAAAARwLAADEAwAA9ByEjyWV2j/P4CKhiAzfPwAAAD8AAAAAAAAAAAEdCwAAxAMAAPQchI8lldo/z+AioYgM3z8AAAA/DwAAAAAAAAABHgsAAMQDAAD0HISPJZXaP8/gIqGIDN8/AAAAPw8AAAAAAAAAAR8LAADEAwAA9ByEjyWV2j/P4CKhiAzfPwAAAD8uAAAAAAAAAAEgCwAAxAMAAPQchI8lldo/z+AioYgM3z8AAAA/LgAAAAAAAAABIQsAAMQDAAD0HISPJZXaP8/gIqGIDN8/AAAAPy4AAAAAAAAAASILAADEAwAA9ByEjyWV2j/P4CKhiAzfPwAAAD8uAAAAAAAAAAEjCwAAxAMAAPQchI8lldo/z+AioYgM3z8AAAA/PgAAAAAAAAABJAsAAMQDAAD0HISPJZXaP8/gIqGIDN8/AAAAPz4AAAAAAAAAASULAADEAwAA9ByEjyWV2j/P4CKhiAzfPwAAAD8+AAAAAAAAAAEmCwAAxAMAACLBc7AWRNo/yQjKoFZy3j8AAAA/bQAAAAAAAAABJwsAAMQDAADeBBHu5A7aP8ecnaA9Jd4/AAAAP20AAAAAAAAAASgLAADEAwAA4EK9PaLU2T9V6IZPrrfdPwAAAD99AAAAAAAAAAEpCwAAxAMAAIjyjjq1jdk/vVgYoPI93T8AAAA/fQAAAAAAAAABKgsAAMQDAABynG9Jt0HZP/3tUZIKuNw/AAAAP5wAAAAAAAAAASsLAADEAwAAOMlIz0H42D8rOm66Ey7cPwAAAD+cAAAAAAAAAAEsCwAAxAMAAFyE/Kd2u9g/hWHiQEmw2z8AAAA/qwAAAAAAAAABLQsAAMQDAAByVnQ475LYPy8/BoTXSts/AAAAP6sAAAAAAAAAAS4LAADEAwAA4rbGGxJ32D8firy5r/naPwAAAD+7AAAAAAAAAAEvCwAAxAMAAGir5D/wbNg/r9WlaCCM2j8AAAA/uwAAAAAAAAABMAsAAMQDAABoq+Q/8GzYP6/VpWggjNo/AAAAP9oAAAAAAAAAATELAADEAwAAaKvkP/Bs2D+v1aVoIIzaPwAAAD/aAAAAAAAAAAEyCwAAxAMAAGir5D/wbNg/r9WlaCCM2j8AAAA/2gAAAAAAAAABMwsAAMQDAADu3a6ziyjYPy0AGU1QgNk/AAAAPwAAAAAAAAAAATQLAADEAwAA7t2us4so2D8tABlNUIDZPwAAAD8gAAAAAAAAAAE1CwAAxAMAAEiqNVbz+tc/tdo9MuSo2T8AAAA/IAAAAAAAAAABNgsAAMQDAABefK3ma9LXPyEjKINaydk/AAAAPyAAAAAAAAAAATcLAADEAwAAlsssAFyn1z9lkLp1pN3ZPwAAAD8/AAAAAAAAAAE4CwAAxAMAAO6Xs6LDedc/nbQvnt/t2T8AAAA/PwAAAAAAAAABOQsAAMQDAABq4UHOoknXP7dGajL99dk/AAAAPz8AAAAAAAAAAToLAADEAwAArhn9L08K1z/hIcKQKQLaPwAAAD9OAAAAAAAAAAE7CwAAxAMAAFTJzixiw9Y/B/0Z71UO2j8AAAA/TgAAAAAAAAABPAsAAMQDAAC6fpEXhoHWP/uz/CRHCto/AAAAP24AAAAAAAAAAT0LAADEAwAAgqtqnRA41j/R2KTGGv7ZPwAAAD9uAAAAAAAAAAE+CwAAxAMAAEzYQyOb7tU/j2sS1NDp2T8AAAA/fQAAAAAAAAABPwsAAMQDAAB4fDNEjJ3VPyEjKINaydk/AAAAP30AAAAAAAAAAUALAADEAwAARKkMyhZU1T9/tsgJqZjZPwAAAD+NAAAAAAAAAAFBCwAAxAMAAArW5U+hCtU/3UlpkPdn2T8AAAA/jQAAAAAAAAABQgsAAMQDAABODqGxTcvUP+cmWlrtHtk/AAAAP6wAAAAAAAAAAUMLAADEAwAALM9FeJOT1D/hui1a1NHYPwAAAD+sAAAAAAAAAAFECwAAxAMAAEShvQgMa9Q/qSqMMYB02D8AAAA/rAAAAAAAAAABRQsAAMQDAADUfhd1pkzUPzt2deDwBtg/AAAAP8sAAAAAAAAAAUYLAADEAwAAvupLNOs61D+TnelmJonXPwAAAD/LAAAAAAAAAAFHCwAAxAMAAADlWkbaNdQ/w+kFjy//1j8AAAA/ywAAAAAAAAABSAsAAMQDAABaczWZhELUP/M1Irc4ddY/AAAAP+sAAAAAAAAAAUkLAADEAwAA6BLjtWFe1D/9puaAFd/VPwAAAD/rAAAAAAAAAAFKCwAAxAMAADi4gcBPf9Q/EWHIFAFN1T8AAAA/6wAAAAAAAAABSwsAAMQDAADe6/od6KzUPycbqqjsutQ/AAAAP/oAAAAAAAAAAUwLAADEAwAAQiVlaZHf1D9lsOOaBDXUPwAAAD/6AAAAAAAAAAFNCwAAxAMAAHr4i+MGKdU/lfz/wg2r0z8AAAA/GgEAAAAAAAABTgsAAMQDAABu0aNLjXfVP+8jdElDLdM/AAAAPxoBAAAAAAAAAU8LAADEAwAA6J7Z1/G71T+NuHrCwsPSPwAAAD8aAQAAAAAAAAFQCwAAxAMAAMTjJf+8+NU/l5VrjLh60j8AAAA/OQEAAAAAAAABUQsAAMQDAADmIoE4dzDWPw+7RqckUtI/AAAAPzkBAAAAAAAAAVILAADEAwAAxmfNX0Jt1j+hclxWrjHSPwAAAD85AQAAAAAAAAFTCwAAxAMAABy4+2IvtNY/a07nLXMh0j8AAAA/WAEAAAAAAAABVAsAAMQDAACYhTHvk/jWP5MpP4yfLdI/AAAAP1gBAAAAAAAAAVULAADEAwAAMtBuBHA61z8dBGRxM1bSPwAAAD9YAQAAAAAAAAFWCwAAxAMAALqG4NiQatc/zbngtPOK0j8AAAA/aAEAAAAAAAABVwsAAMQDAADCMXDRj5DXP+u3R0kq4NI/AAAAP2gBAAAAAAAAAVgLAADEAwAARujhpbDA1z9ptXtkyFHTPwAAAD+HAQAAAAAAAAFZCwAAxAMAACYtLs17/dc/b43UZPrr0z8AAAA/hwEAAAAAAAABWgsAAMQDAAAEcnr0RjrYP1nT8tAOftQ/AAAAP5cBAAAAAAAAAVsLAADEAwAAaKvkP/Bs2D8nh9aoBQjVPwAAAD+XAQAAAAAAAAFcCwAAxAMAADBcZSYAmNg/IRYS3yie1T8AAAA/pgEAAAAAAAABXQsAAMQDAACefgu6ZbbYPxulTRVMNNY/AAAAP6YBAAAAAAAAAV4LAADEAwAA1o/eg5jF2D8ffaYVfs7WPwAAAD/FAQAAAAAAAAFfCwAAxAMAABqK7ZWHwNg//Xmnt4Nc1z8AAAA/xQEAAAAAAAABYAsAAMQDAADA+xJD3bPYP912qFmJ6tc/AAAAP8UBAAAAAAAAAWELAADEAwAADN9dnYia2D+d4W5ncXDYPwAAAD/lAQAAAAAAAAFiCwAAxAMAAFzCqPczgdg/Qbr64Dvu2D8AAAA/5QEAAAAAAAABYwsAAMQDAAB0lCCIrFjYP+mShloGbNk/AAAAP+UBAAAAAAAAAWQLAADEAwAAzGCnKhQr2D87tWIXeNHZPwAAAD/0AQAAAAAAAAFlCwAAxAMAAIqkRGji9dc/S2qs4Z8i2j8AAAA/9AEAAAAAAAABZgsAAMQDAACqX/hAF7nXPw1pRu9uW9o/AAAAPxQCAAAAAAAAAWcLAADEAwAAEBW7Kzt31z9FjbsXqmvaPwAAAD8UAgAAAAAAAAFoCwAAxAMAADLQbgRwOtc/RY27F6pr2j8AAAA/FAIAAAAAAAABaQsAAMQDAADQlgS5xgfXP+eN7pBCT9o/AAAAPzMCAAAAAAAAAWoLAADEAwAA0JYEucYH1z/nje6QQk/aPwAAAD8zAgAAAAAAAAFrCwAAxAMAANCWBLnGB9c/543ukEJP2j8AAAA/MwIAAAAAAAABbAsAAMQDAADQlgS5xgfXP+eN7pBCT9o/AAAAPzMCAAAAAAAAAW0LAADEAwAApGYedkX71T+P92f5SY7UPwAAAD8AAAAAAAAAAAFuCwAAxAMAAKRmHnZF+9U/j/dn+UmO1D8AAAA/EAAAAAAAAAABbwsAAMQDAACkZh52RfvVP4/3Z/lJjtQ/AAAAPxAAAAAAAAAAAXALAADEAwAApGYedkX71T+P92f5SY7UPwAAAD8vAAAAAAAAAAFxCwAAxAMAANKOtfe7HtY/eT2GZV4g1T8AAAA/LwAAAAAAAAABcgsAAMQDAADSjrX3ux7WPy3zAqkeVdU/AAAAPy8AAAAAAAAAAXMLAADEAwAAuvrptgAN1j/RX2Ii0IXVPwAAAD9OAAAAAAAAAAF0CwAAxAMAAILpFu3N/dU/qfA2xLzG1T8AAAA/TgAAAAAAAAABdQsAAMQDAABsVUusEuzVP58TRvrGD9Y/AAAAP04AAAAAAAAAAXYLAADEAwAANkR44t/c1T95pBqcs1DWPwAAAD9eAAAAAAAAAAF3CwAAxAMAANy1nY810NU/N6O0qYKJ1j8AAAA/bgAAAAAAAAABeAsAAMQDAABALbQqnMjVPwPra4FgxtY/AAAAP24AAAAAAAAAAXkLAADEAwAAYqq7sxPG1T/D6QWPL//WPwAAAD99AAAAAAAAAAF6CwAAxAMAAIQnwzyLw9U/WQ1IPtIr1z8AAAA/fQAAAAAAAAABewsAAMQDAACkpMrFAsHVP63D9/oqRNc/AAAAP5wAAAAAAAAAAXwLAADEAwAAYqq7sxPG1T/h52wjZlTXPwAAAD+cAAAAAAAAAAF9CwAAxAMAAP4ypRitzdU/4edsI2ZU1z8AAAA/nAAAAAAAAAABfgsAAMQDAADctZ2PNdDVP+HnbCNmVNc/AAAAP5wAAAAAAAAAAX8LAADEAwAAeD6H9M7X1T+5DBXFOUjXPwAAAD+sAAAAAAAAAAGACwAAxAMAALBPWr4B59U/g+ifnP431z8AAAA/rAAAAAAAAAABgQsAAMQDAAAecgBSZwXWP48xvWYNPNc/AAAAP8sAAAAAAAAAAYILAADEAwAASpqX090o1j9LxCp0wyfXPwAAAD/bAAAAAAAAAAGDCwAAxAMAAHbCLlVUTNY/FaC1S4gX1z8AAAA/2wAAAAAAAAABhAsAAMQDAACCbb5NU3LWPwdXmIF5E9c/AAAAP+sAAAAAAAAAAYULAADEAwAAaptGvdqa1j/he0AjTQfXPwAAAD/rAAAAAAAAAAGGCwAAxAMAAJjD3T5RvtY/p1fL+hH31j8AAAA/CgEAAAAAAAABhwsAAMQDAADE63TAx+HWP6dXy/oR99Y/AAAAPwoBAAAAAAAAAYgLAADEAwAA8BMMQj4F1z+nV8v6EffWPwAAAD8KAQAAAAAAAAGJCwAAxAMAAMStyHAKHNc/w+kFjy//1j8AAAA/KQEAAAAAAAABigsAAMQDAAD8vps6PSvXP8PpBY8v/9Y/AAAAPykBAAAAAAAAAYsLAADEAwAAlkeFn9Yy1z/D6QWPL//WPwAAAD8pAQAAAAAAAAGMCwAAxAMAAFRNdo3nN9c/7cRd7VsL1z8AAAA/KQEAAAAAAAABjQsAAMQDAABUTXaN5zfXP+3EXe1bC9c/AAAAP0gBAAAAAAAAAY4LAADEAwAAVE12jec31z/txF3tWwvXPwAAAD9IAQAAAAAAAAGPCwAAxAMAAFRNdo3nN9c/7cRd7VsL1z8AAAA/SAEAAAAAAAABkAsAAMQDAADkaHxJP9/WPxVmYN7EadQ/AAAAPwAAAAAAAAAAAZELAADEAwAA5Gh8ST/f1j8VZmDexGnUPwAAAD8fAAAAAAAAAAGSCwAAxAMAAORofEk/39Y/FWZg3sRp1D8AAAA/HwAAAAAAAAABkwsAAMQDAAAI5oPSttzWP0UZET0jENU/AAAAPy8AAAAAAAAAAZQLAADEAwAAgPFlrtjm1j+zzSeOsn3VPwAAAD8vAAAAAAAAAAGVCwAAxAMAALgCOXgL9tY/dTjum5oD1j8AAAA/PgAAAAAAAAABlgsAAMQDAAASkRPLtQLXP2/HKdK9mdY/AAAAP04AAAAAAAAAAZcLAADEAwAAKCXfC3EU1z/h52wjZlTXPwAAAD9OAAAAAAAAAAGYCwAAxAMAAGA2stWjI9c/cZrqCCwX2D8AAAA/bQAAAAAAAAABmQsAAMQDAABUTXaN5zfXPxffooIP4tg/AAAAP20AAAAAAAAAAZoLAADEAwAAauFBzqJJ1z9jJI51i5DZPwAAAD9tAAAAAAAAAAGbCwAAxAMAACbnMryzTtc/+7P8JEcK2j8AAAA/fQAAAAAAAAABnAsAAMQDAACi8hSY1VjXPzdEnk2bZ9o/AAAAP30AAAAAAAAAAZ0LAADEAwAAovIUmNVY1z83RJ5Nm2faPwAAAD+cAAAAAAAAAAGeCwAAxAMAAKLyFJjVWNc/N0SeTZtn2j8AAAA/nAAAAAAAAAABnwsAAMQDAACi8hSY1VjXPzdEnk2bZ9o/AAAAP5wAAAAAAAAAAaALAADEAwAA7BeNHM6Awz8HV5iBeRPXPwAAAD8AAAAAAAAAAAGhCwAAxAMAAOwXjRzOgMM/B1eYgXkT1z8AAAA/IAAAAAAAAAABogsAAMQDAADsF40czoDDPwdXmIF5E9c/AAAAPyAAAAAAAAAAAaMLAADEAwAA7BeNHM6Awz8HV5iBeRPXPwAAAD8vAAAAAAAAAAGkCwAAxAMAAOwXjRzOgMM/B1eYgXkT1z8AAAA/LwAAAAAAAAABpQsAAMQDAADsF40czoDDPwdXmIF5E9c/AAAAPy8AAAAAAAAAAaYLAADEAwAA7BeNHM6Awz8HV5iBeRPXPwAAAD8vAAAAAAAAAAGnCwAAxAMAANyy+DSXCcQ/maKBMOql1j8AAAA/XgAAAAAAAAABqAsAAMQDAADeNqCVHH7EPyfuat9aONY/AAAAP14AAAAAAAAAAakLAADEAwAACOPedxgWxT9ZOocHZK7VPwAAAD9uAAAAAAAAAAGqCwAAxAMAAK6a/zU2uMU/UWIuBzIU1T8AAAA/bgAAAAAAAAABqwsAAMQDAACiNWtO/0DGP8cb3SGFntQ/AAAAP30AAAAAAAAAAawLAADEAwAAGsX0iqa/xj9lsOOaBDXUPwAAAD99AAAAAAAAAAGtCwAAxAMAAJRUfsdNPsc/8/vMSXXH0z8AAAA/nQAAAAAAAAABrgsAAMQDAAAC+8u7ONHHP5GQ08L0XdM/AAAAP50AAAAAAAAAAa8LAADEAwAAspsowhJfyD8/bvcFg/jSPwAAAD+dAAAAAAAAAAGwCwAAxAMAACwrsv653cg/LbmtO1un0j8AAAA/vAAAAAAAAAABsQsAAMQDAAD0nYaVDEPJP2Fx9mN9atI/AAAAP7wAAAAAAAAAAbILAADEAwAA0OLSvNd/yT+vu3kgvTXSPwAAAD+8AAAAAAAAAAGzCwAAxAMAADQcPQiBssk/8bzfEu780T8AAAA/ywAAAAAAAAABtAsAAMQDAADcT7ZlGeDJPyV1KDsQwNE/AAAAP8sAAAAAAAAAAbULAADEAwAA3E+2ZRngyT8ldSg7EMDRPwAAAD/rAAAAAAAAAAG2CwAAxAMAANxPtmUZ4Mk/JXUoOxDA0T8AAAA/6wAAAAAAAAABtwsAAMQDAADcT7ZlGeDJPyV1KDsQwNE/AAAAP+sAAAAAAAAAAbgLAADEAwAAmPJkhKy7zz9/CMnBXo/RPwAAAD8AAAAAAAAAAAG5CwAAxAMAAJjyZISsu88/fwjJwV6P0T8AAAA/HwAAAAAAAAABugsAAMQDAAD0rKufbgvQP6njICCLm9E/AAAAPx8AAAAAAAAAAbsLAADEAwAApMlgRcMk0D/rULMS1a/RPwAAAD8vAAAAAAAAAAG8CwAAxAMAANDx98Y5SNA/dyvY92jY0T8AAAA/LwAAAAAAAAABvQsAAMQDAACki7T1BV/QP8fhh7TB8NE/AAAAPz8AAAAAAAAAAb4LAADEAwAA0LNLd3yC0D81KnIFOBHSPwAAAD8/AAAAAAAAAAG/CwAAxAMAAHbnxNQUsNA/oXJcVq4x0j8AAAA/XgAAAAAAAAABwAsAAMQDAACOPeTFEvzQP3sDMfiactI/AAAAP20AAAAAAAAAAcELAADEAwAAKIgh2+490T9VlAWah7PSPwAAAD9tAAAAAAAAAAHCCwAAxAMAAKJVV2dTgtE/B0qC3Ufo0j8AAAA/bQAAAAAAAAABwwsAAMQDAAA8oJR8L8TRP+8jdElDLdM/AAAAP30AAAAAAAAAAcQLAADEAwAA2urRkQsG0j/V/WW1PnLTPwAAAD99AAAAAAAAAAHFCwAAxAMAAA6++AuBT9I/2WmStVe/0z8AAAA/nAAAAAAAAAABxgsAAMQDAAAClxB0B57SPxP6M96rHNQ/AAAAP5wAAAAAAAAAAccLAADEAwAAPGo37nzn0j8jr32o023UPwAAAD+cAAAAAAAAAAHICwAAxAMAAHA9XmjyMNM/C4lvFM+y1D8AAAA/vAAAAAAAAAAByQsAAMQDAAAuBaMGRnDTP+MZRLa789Q/AAAAP7wAAAAAAAAAAcoLAADEAwAALsf2toiq0z+vYfuNmTDVPwAAAD+8AAAAAAAAAAHLCwAAxAMAAHCDWXm639M/Vc5aB0th1T8AAAA/ywAAAAAAAAABzAsAAMQDAADUvMPEYxLUPweE10oLltU/AAAAP8sAAAAAAAAAAc0LAADEAwAA4GdTvWI41D+NXvwvn77VPwAAAD/qAAAAAAAAAAHOCwAAxAMAAPb7Hv4dStQ/7V3Jtgbb1T8AAAA/6gAAAAAAAAABzwsAAMQDAADIldss6mDUP+EUrOz31tU/AAAAP/oAAAAAAAAAAdALAADEAwAAyJXbLOpg1D/hFKzs99bVPwAAAD/6AAAAAAAAAAHRCwAAxAMAAMiV2yzqYNQ/4RSs7PfW1T8AAAA/+gAAAAAAAAAB0gsAAMQDAADIldss6mDUP+EUrOz31tU/AAAAPwoBAAAAAAAAAdMLAADEAwAAqNugzGinzz9zWBfB+lrQPwAAAD8AAAAAAAAAAAHUCwAAxAMAAKjboMxop88/c1gXwfpa0D8AAAA/DwAAAAAAAAAB1QsAAMQDAACo26DMaKfPP3NYF8H6WtA/AAAAPw8AAAAAAAAAAdYLAADEAwAAqNugzGinzz9zWBfB+lrQPwAAAD8fAAAAAAAAAAHXCwAAxAMAAECiNoG/dM8/DeiFcLbU0D8AAAA/HwAAAAAAAAAB2AsAAMQDAADQf5DtWVbPP5XCqlVK/dA/AAAAPz4AAAAAAAAAAdkLAADEAwAALEwXkMEozz9jCmItKDrRPwAAAD8+AAAAAAAAAAHaCwAAxAMAANT76IzU4c4/L1IZBQZ30T8AAAA/PgAAAAAAAAAB2wsAAMQDAAD0tpxlCaXOP98HlkjGq9E/AAAAP04AAAAAAAAAAdwLAADEAwAA3GB9dAtZzj9p4rotWtTRPwAAAD9dAAAAAAAAAAHdCwAAxAMAAAwFbZX8B84/GZg3cRoJ0j8AAAA/XQAAAAAAAAAB3gsAAMQDAAC8nXray6zNP8lNtLTaPdI/AAAAP20AAAAAAAAAAd8LAADEAwAAcDaIH5tRzT83lp4FUV7SPwAAAD9tAAAAAAAAAAHgCwAAxAMAAOTUhlJ7+8w/i0xOwql20j8AAAA/jAAAAAAAAAAB4QsAAMQDAABQc4WFW6XMP9sC/n4Cj9I/AAAAP4wAAAAAAAAAAeILAADEAwAAiACx7ghAzD/bAv5+Ao/SPwAAAD+MAAAAAAAAAAHjCwAAxAMAADyZvjPY5Ms/v3DD6uSG0j8AAAA/rAAAAAAAAAAB5AsAAMQDAAD8GgjBY3XLPx0EZHEzVtI/AAAAP6wAAAAAAAAAAeULAADEAwAA8K0kGCIVyz9rTuctcyHSPwAAAD+sAAAAAAAAAAHmCwAAxAMAAKRGMl3xuco/kb0SjIbg0T8AAAA/ywAAAAAAAAAB5wsAAMQDAACM8BJs823KP41R5ottk9E/AAAAP8sAAAAAAAAAAegLAADEAwAAeJrzevUhyj9jCmItKDrRPwAAAD/LAAAAAAAAAAHpCwAAxAMAAGRE1In31ck/KXrABNTc0D8AAAA/2gAAAAAAAAAB6gsAAMQDAABM7rSY+YnJP8UOx31Tc9A/AAAAP9oAAAAAAAAAAesLAADEAwAAcKlocS5NyT96kOswTfvPPwAAAD/6AAAAAAAAAAHsCwAAxAMAAIR74AGnJMk/XgNJZvMPzz8AAAA/+gAAAAAAAAAB7QsAAMQDAADcR2ekDvfIP+riBRVLVc4/AAAAPwkBAAAAAAAAAe4LAADEAwAAWFNJgDAByT8qDBMHSoLNPwAAAD8JAQAAAAAAAAHvCwAAxAMAAJBkHEpjEMk/tuvPtaHHzD8AAAA/GQEAAAAAAAAB8AsAAMQDAAB8kqS56jjJP+4U3aeg9Ms/AAAAPxkBAAAAAAAAAfELAADEAwAAIMYdF4NmyT9iYl/C2jHLPwAAAD84AQAAAAAAAAHyCwAAxAMAALwQWyxfqMk/QvjLLYuPyj8AAAA/OAEAAAAAAAAB8wsAAMQDAABUW5hBO+rJP47WIuqxDco/AAAAPzgBAAAAAAAAAfQLAADEAwAAYMh76nxKyj+ikAR+nXvJPwAAAD9XAQAAAAAAAAH1CwAAxAMAAGBMI0sCv8o/XrdFizoayT8AAAA/VwEAAAAAAAAB9gsAAMQDAADM8nA/7VHLPxLehpjXuMg/AAAAP1cBAAAAAAAAAfcLAADEAwAAxI3cV7bayz86TbL26nfIPwAAAD93AQAAAAAAAAH4CwAAxAMAAPgiV4JuXsw/ek4Y6Rs/yD8AAAA/dwEAAAAAAAAB+QsAAMQDAAD0pv7i89LMP6K9Q0cv/sc/AAAAP3cBAAAAAAAAAfoLAADEAwAA+CqmQ3lHzT/mvqk5YMXHPwAAAD+GAQAAAAAAAAH7CwAAxAMAAHyja8jcsc0/yixvpUK9xz8AAAA/hgEAAAAAAAAB/AsAAMQDAADAISI7USHOPzZ1Wfa43cc/AAAAP6YBAAAAAAAAAf0LAADEAwAABKDYrcWQzj8OBi6YpR7IPwAAAD+mAQAAAAAAAAH+CwAAxAMAAEQejyA6AM8/Aik9zq9nyD8AAAA/pgEAAAAAAAAB/wsAAMQDAACMhYHbalvPPxLehpjXuMg/AAAAP8UBAAAAAAAAAQAMAADEAwAAKNC+8Eadzz/G/y/csDrJPwAAAD/FAQAAAAAAAAEBDAAAxAMAANADOE7fys8/Avz9BB7lyT8AAAA/xQEAAAAAAAABAgwAAMQDAAD8K8/PVe7PPxqJoM930Mo/AAAAP+QBAAAAAAAAAQMMAADEAwAAuDHAvWbzzz9Cy4xk+QzMPwAAAD/kAQAAAAAAAAEEDAAAxAMAAEAm3uFE6c8/ag15+XpJzT8AAAA/5AEAAAAAAAABBQwAAMQDAABIDxoqAdXPP+riBRVLVc4/AAAAP/QBAAAAAAAAAQYMAADEAwAA4Oxzlpu2zz9uuJIwG2HPPwAAAD/0AQAAAAAAAAEHDAAAxAMAAHizCUvyg88/L+uEzrBG0D8AAAA/EwIAAAAAAAABCAwAAMQDAABUdK4ROEzPPzfD3c7i4NA/AAAAPxMCAAAAAAAAAQkMAADEAwAAfC9i6mwPzz9J5FOZI3/RPwAAAD8TAgAAAAAAAAEKDAAAxAMAADSxq3f4n84/uZhq6rLs0T8AAAA/MgIAAAAAAAABCwwAAMQDAAB4JxMpYibOP2tO5y1zIdI/AAAAPzICAAAAAAAAAQwMAADEAwAAeCcTKWImzj9rTuctcyHSPwAAAD8yAgAAAAAAAAENDAAAxAMAAHgnEyliJs4/a07nLXMh0j8AAAA/QgIAAAAAAAABDgwAAMQDAAB4JxMpYibOP2tO5y1zIdI/AAAAP0ICAAAAAAAAAQ8MAADEAwAASAai3BlFzD9WgNYuIV7MPwAAAD8AAAAAAAAAAAEQDAAAxAMAAEgGotwZRcw/VoDWLiFezD8AAAA/EAAAAAAAAAABEQwAAMQDAABIBqLcGUXMP1aA1i4hXsw/AAAAPxAAAAAAAAAAARIMAADEAwAAaMFVtU4IzD8qDBMHSoLNPwAAAD8gAAAAAAAAAAETDAAAxAMAAMSN3Fe22ss/Hi8iPVTLzT8AAAA/IAAAAAAAAAABFAwAAMQDAABUazbEULzLPy7kawd8HM4/AAAAPz8AAAAAAAAAARUMAADEAwAA4EiQMOudyz9aK/BlwXXOPwAAAD8/AAAAAAAAAAEWDAAAxAMAAOBIkDDrncs/4gUVS1Wezj8AAAA/PwAAAAAAAAABFwwAAMQDAADgSJAw653LP1JO/5vLvs4/AAAAP14AAAAAAAAAARgMAADEAwAAPJm+M9jkyz9u4Dkw6cbOPwAAAD9eAAAAAAAAAAEZDAAAxAMAAKDSKH+BF8w/hnJ0xAbPzj8AAAA/XgAAAAAAAAABGgwAAMQDAAA8HWaUXVnMP27gOTDpxs4/AAAAP24AAAAAAAAAARsMAADEAwAA2GejqTmbzD/6l0/fcqbOPwAAAD9uAAAAAAAAAAEcDAAAxAMAAFzgaC6dBc0/4gUVS1Wezj8AAAA/jQAAAAAAAAABHQwAAMQDAACcXh+hEXXNP5JPZY78hc4/AAAAP40AAAAAAAAAAR4MAADEAwAA4NzVE4bkzT+ST2WO/IXOPwAAAD+dAAAAAAAAAAEfDAAAxAMAACRbjIb6U84/cr0q+t59zj8AAAA/nQAAAAAAAAABIAwAAMQDAADozWAdTbnOP8Zz2rY3ls4/AAAAP50AAAAAAAAAASEMAADEAwAA9DpExo4Zzz82vMQHrrbOPwAAAD+8AAAAAAAAAAEiDAAAxAMAANB/kO1ZVs8/vpbp7EHfzj8AAAA/vAAAAAAAAAABIwwAAMQDAABMi3LJe2DPPwZwqN+kQM8/AAAAP8sAAAAAAAAAASQMAADEAwAA0H+Q7VlWzz9+bdz6QrLPPwAAAD/LAAAAAAAAAAElDAAAxAMAAGRd6ln0N88/w6KafTom0D8AAAA/2wAAAAAAAAABJgwAAMQDAADIEq1EGPbOP+GgARJxe9A/AAAAP9sAAAAAAAAAAScMAADEAwAANLGrd/ifzj8bMaM6xdjQPwAAAD/6AAAAAAAAAAEoDAAAxAMAAPgy9QSEMM4/LebsBO0p0T8AAAA/+gAAAAAAAAABKQwAAMQDAACoywJKU9XNP92baUitXtE/AAAAP/oAAAAAAAAAASoMAADEAwAAXGQQjyJ6zT9zv6v3T4vRPwAAAD8ZAQAAAAAAAAErDAAAxAMAAFD3LObgGc0/qeMgIIub0T8AAAA/GQEAAAAAAAABLAwAAMQDAAD0pv7i89LMP0nkU5kjf9E/AAAAPxkBAAAAAAAAAS0MAADEAwAAzH5nYX2vzD/PUkx+nlrRPwAAAD84AQAAAAAAAAEuDAAAxAMAANhno6k5m8w/OS8Kz/st0T8AAAA/OAEAAAAAAAABLwwAAMQDAAAYYrK7KJbMP4d5jYs7+dA/AAAAPzgBAAAAAAAAATAMAADEAwAAlG2Ul0qgzD/JevN9bMDQPwAAAD9HAQAAAAAAAAExDAAAxAMAAMx+Z2F9r8w/t8Wps0Rv0D8AAAA/RwEAAAAAAAABMgwAAMQDAAB8mxwH0sjMPwpIAeDW2s8/AAAAP2cBAAAAAAAAATMMAADEAwAAHOZZHK4KzT8q39M9uP/OPwAAAD9nAQAAAAAAAAE0DAAAxAMAADA8eQ2sVs0/LuRrB3wczj8AAAA/dgEAAAAAAAABNQwAAMQDAABEkpj+qaLNP2oNefl6Sc0/AAAAP3YBAAAAAAAAATYMAADEAwAAJNfkJXXfzT9+x1qNZrfMPwAAAD+GAQAAAAAAAAE3DAAAxAMAAAAcMU1AHM4/CqcXPL78yz8AAAA/hgEAAAAAAAABOAwAAMQDAADoSbm8x0TOPyo+6pmfIcs/AAAAP5YBAAAAAAAAATkMAADEAwAAMETIzrY/zj/ijNKmCibKPwAAAD+WAQAAAAAAAAE6DAAAxAMAAAAcMU1AHM4/hv7J6X9zyT8AAAA/tQEAAAAAAAABOwwAAMQDAAAAHDFNQBzOP4b+yel/c8k/AAAAP7UBAAAAAAAAATwMAADEAwAAABwxTUAczj+G/snpf3PJPwAAAD/EAQAAAAAAAAE9DAAAxAMAAAAcMU1AHM4/hv7J6X9zyT8AAAA/xAEAAAAAAAABPgwAAMQDAABkyaR2WfHMP3YcQVbGn8o/AAAAPwAAAAAAAAAAAT8MAADEAwAAZMmkdlnxzD92HEFWxp/KPwAAAD8QAAAAAAAAAAFADAAAxAMAAGTJpHZZ8cw/dhxBVsafyj8AAAA/EAAAAAAAAAABQQwAAMQDAACoR1vpzWDNP16KBsKol8o/AAAAPy8AAAAAAAAAAUIMAADEAwAAqEdb6c1gzT9eigbCqJfKPwAAAD8vAAAAAAAAAAFDDAAAxAMAAKhHW+nNYM0/XooGwqiXyj8AAAA/LwAAAAAAAAABRAwAAMQDAACoR1vpzWDNP16KBsKol8o/AAAAPz8AAAAAAAAAAUUMAADEAwAAQuQTvzVTwz8bMaM6xdjQPwAAAD8AAAAAAAAAAAFGDAAAxAMAAELkE781U8M/GzGjOsXY0D8AAAA/EAAAAAAAAAABRwwAAMQDAABC5BO/NVPDPxsxozrF2NA/AAAAPxAAAAAAAAAAAUgMAADEAwAAQuQTvzVTwz8bMaM6xdjQPwAAAD8fAAAAAAAAAAFJDAAAxAMAAJywmmGdJcM/fZycwUVC0T8AAAA/HwAAAAAAAAABSgwAAMQDAAAipbiFexvDP0nkU5kjf9E/AAAAPz8AAAAAAAAAAUsMAADEAwAA4Kqpc4wgwz8L4+2m8rfRPwAAAD8/AAAAAAAAAAFMDAAAxAMAAJywmmGdJcM/x+GHtMHw0T8AAAA/PwAAAAAAAAABTQwAAMQDAAAWvHw9vy/DP6+7eSC9NdI/AAAAP14AAAAAAAAAAU4MAADEAwAAQuQTvzVTwz+XlWuMuHrSPwAAAD9eAAAAAAAAAAFPDAAAxAMAAG4Mq0CsdsM/mQGYjNHH0j8AAAA/bQAAAAAAAAABUAwAAMQDAADeLlHUEZXDP3OSbC6+CNM/AAAAP20AAAAAAAAAAVEMAADEAwAAAG6sDczMwz8lSOlxfj3TPwAAAD9tAAAAAAAAAAFSDAAAxAMAAGSnFll1/8M/df6YLtdV0z8AAAA/jQAAAAAAAAABUwwAAMQDAAB4/TVKc0vEP4VHtvjlWdM/AAAAP40AAAAAAAAAAVQMAADEAwAA0k1kTWCSxD+FR7b45VnTPwAAAD+NAAAAAAAAAAFVDAAAxAMAAK6SsHQrz8Q/Cbau3WA10z8AAAA/rAAAAAAAAAABVgwAAMQDAADQ0Quu5QbFPz9u9wWD+NI/AAAAP6wAAAAAAAAAAVcMAADEAwAAsBZY1bBDxT8RJ3OnPZ/SPwAAAD+sAAAAAAAAAAFYDAAAxAMAABJQwiBadsU/15bRfulB0j8AAAA/ywAAAAAAAAABWQwAAMQDAAA+eFmi0JnFP7mYauqy7NE/AAAAP8sAAAAAAAAAAVoMAADEAwAA8JQOSCWzxT+p4yAgi5vRPwAAAD/LAAAAAAAAAAFbDAAAxAMAAPCUDkgls8U/z1JMfp5a0T8AAAA/2wAAAAAAAAABXAwAAMQDAAB2iSxsA6nFP9kvPUiUEdE/AAAAP9sAAAAAAAAAAV0MAADEAwAAjFuk/HuAxT/lDC4SisjQPwAAAD/6AAAAAAAAAAFeDAAAxAMAAPAQZ+efPsU/4aABEnF70D8AAAA/+gAAAAAAAAABXwwAAMQDAADcukf2ofLEP0t9v2LOTtA/AAAAP/oAAAAAAAAAAWAMAADEAwAASllGKYKcxD/Dopp9OibQPwAAAD8ZAQAAAAAAAAFhDAAAxAMAAEDsYoBAPMQ/0eu3R0kq0D8AAAA/GQEAAAAAAAABYgwAAMQDAAB4eY7p7dbDPyOiZwSiQtA/AAAAPxkBAAAAAAAAAWMMAADEAwAAtAa6Uptxwz/v6R7cf3/QPwAAAD8uAQAAAAAAAAFkDAAAxAMAAHCIA+AmAsM/h3mNizv50D8AAAA/LgEAAAAAAAABZQwAAMQDAACG1tMPGmXCPwV3wabZatE/AAAAPy4BAAAAAAAAAWYMAADEAwAAhtbTDxplwj8Fd8Gm2WrRPwAAAD89AQAAAAAAAAFnDAAAxAMAAIbW0w8aZcI/BXfBptlq0T8AAAA/PQEAAAAAAAABaAwAAMQDAACG1tMPGmXCPwV3wabZatE/AAAAPz0BAAAAAAAAAWkMAADEAwAAtBmGbVtGtT87STYXX4TZPwAAAD8AAAAAAAAAAAFqDAAAxAMAALQZhm1bRrU/O0k2F1+E2T8AAAA/EAAAAAAAAAABawwAAMQDAAC0GYZtW0a1PztJNhdfhNk/AAAAPxAAAAAAAAAAAWwMAADEAwAAtBmGbVtGtT87STYXX4TZPwAAAD8vAAAAAAAAAAFtDAAAxAMAALQZhm1bRrU/O0k2F1+E2T8AAAA/LwAAAAAAAAABbgwAAMQDAAC0GYZtW0a1PztJNhdfhNk/AAAAPy8AAAAAAAAAAW8MAADEAwAAtBmGbVtGtT87STYXX4TZPwAAAD8vAAAAAAAAAAFwDAAAxAMAAKA/vxvYhbQ/w4+H/Av62T8AAAA/TgAAAAAAAAABcQwAAMQDAAAwHRmIcme0P6lpeWgHP9o/AAAAP04AAAAAAAAAAXIMAADEAwAASO+QGOs+tD/ZsP3GTJjaPwAAAD9tAAAAAAAAAAFzDAAAxAMAANjM6oSFILQ/Va4x4uoJ2z8AAAA/bQAAAAAAAAABdAwAAMQDAABI75AY6z60P8liSDN6d9s/AAAAP30AAAAAAAAAAXUMAADEAwAAMB0ZiHJntD8NPAcm3djbPwAAAD99AAAAAAAAAAF2DAAAxAMAAJRWg9MbmrQ/N4OLhCIy3D8AAAA/jQAAAAAAAAABdwwAAMQDAAD0j+0excy0PxEUYCYPc9w/AAAAP40AAAAAAAAAAXgMAADEAwAA4L11jkz1tD+NpWdBlJfcPwAAAD+qAAAAAAAAAAF5DAAAxAMAAKgwSiWfWrU/uYC/n8Cj3D8AAAA/qgAAAAAAAAABegwAAMQDAABwox688b+1P5nuhAujm9w/AAAAP8kAAAAAAAAAAXsMAADEAwAApDiZ5qlDtj9jyg/jZ4vcPwAAAD/JAAAAAAAAAAF8DAAAxAMAAGTCMTVAvbY/94ElkvFq3D8AAAA/yQAAAAAAAAABfQwAAMQDAAAoNQbMkiK3P0XMqE4xNtw/AAAAP+kAAAAAAAAAAX4MAADEAwAA6L6eGimctz9RqZkYJ+3bPwAAAD/pAAAAAAAAAAF/DAAAxAMAAKRIN2m/Fbg/nYfw1E1r2z8AAAA/6QAAAAAAAAABgAwAAMQDAAD4mGVsrFy4P7NB0mg52do/AAAAPwgBAAAAAAAAAYEMAADEAwAA5Mbt2zOFuD/z1gtbUVPaPwAAAD8IAQAAAAAAAAGCDAAAxAMAANjdsZN3mbg/qf1MaO7x2T8AAAA/CAEAAAAAAAABgwwAAMQDAADY3bGTd5m4P4v/5dO3nNk/AAAAPxgBAAAAAAAAAYQMAADEAwAA5Mbt2zOFuD/NAEzG6GPZPwAAAD8YAQAAAAAAAAGFDAAAxAMAAIh2v9hGPrg/N90JF0Y32T8AAAA/NwEAAAAAAAABhgwAAMQDAABAD80dFuO3P9ndPJDeGtk/AAAAPzcBAAAAAAAAAYcMAADEAwAACHpS811ftz+tAuUxsg7ZPwAAAD9GAQAAAAAAAAGIDAAAxAMAAMj7m4Dp77Y/k3CqnZQG2T8AAAA/RgEAAAAAAAABiQwAAMQDAACcT12e7Ve2P/NvdyT8Itk/AAAAP1YBAAAAAAAAAYoMAADEAwAADGq0cEiNtT9vAX8/gUfZPwAAAD9WAQAAAAAAAAGLDAAAxAMAAHCbz/rm1rQ/Ibf7gkF82T8AAAA/dQEAAAAAAAABjAwAAMQDAADA+nL0DEm0P/tH0CQuvdk/AAAAP3UBAAAAAAAAAY0MAADEAwAAwPpy9AxJtD/7R9AkLr3ZPwAAAD91AQAAAAAAAAGODAAAxAMAAMD6cvQMSbQ/+0fQJC692T8AAAA/dQEAAAAAAAABjwwAAMQDAADA+nL0DEm0P/tH0CQuvdk/AAAAP4UBAAAAAAAAAZAMAADEAwAAoHbjzncukT8ofEECRerjPwAAAD8AAAAAAAAAAAGRDAAAxAMAAKB24853LpE/KHxBAkXq4z8AAAA/EAAAAAAAAAABkgwAAMQDAACgduPOdy6RPyh8QQJF6uM/AAAAPxAAAAAAAAAAAZMMAADEAwAAQAlfcqhliz/MHrf7gkHkPwAAAD8vAAAAAAAAAAGUDAAAxAMAACDi/DdPf4k/ih1RCVJ65D8AAAA/LwAAAAAAAAABlQwAAMQDAABgu5r99ZiHP7Quv+cKreQ/AAAAPz8AAAAAAAAAAZYMAADEAwAAAExZgbpUhj/gPy3Gw9/kPwAAAD9OAAAAAAAAAAGXDAAAxAMAACDwSKKrA4Y//Ad+2m0O5T8AAAA/TgAAAAAAAAABmAwAAMQDAADgp2lgyaWGP8hPNbJLS+U/AAAAP04AAAAAAAAAAZkMAADEAwAAYLua/fWYhz96BbL1C4DlPwAAAD9uAAAAAAAAAAGaDAAAxAMAACDi/DdPf4k/KrsuOcy05T8AAAA/bgAAAAAAAAABmwwAAMQDAABgrU6TmRSLPyzxRLlY2+U/AAAAP24AAAAAAAAAAZwMAADEAwAAoEPySS4/jj8SlSClx/nlPwAAAD+NAAAAAAAAAAGdDAAAxAMAAMBIW1/wBZE/7O/exicU5j8AAAA/jQAAAAAAAAABngwAAMQDAACAy814WD2TP5xvRYpbIuY/AAAAP40AAAAAAAAAAZ8MAADEAwAAMHzIAUidlT8UyzYlVCDmPwAAAD+sAAAAAAAAAAGgDAAAxAMAANAsw4o3/Zc/CIIZW0Uc5j8AAAA/rAAAAAAAAAABoQwAAMQDAADQUyXFkOOZP3KU7SsvFuY/AAAAP6wAAAAAAAAAAaIMAADEAwAAoKgPb3Hymz8i3j1v1v3lPwAAAD+8AAAAAAAAAAGjDAAAxAMAAHArgojZKZ4/pEw2VFHZ5T8AAAA/vAAAAAAAAAABpAwAAMQDAACgyEt0nJafP5bNAgq2ruU/AAAAP9sAAAAAAAAAAaUMAADEAwAAAIWCQChZoD8cPPvuMIrlPwAAAD/bAAAAAAAAAAGmDAAAxAMAALgOG4++0qA/8CqNEHhX5T8AAAA/2wAAAAAAAAABpwwAAMQDAAB4mLPdVEyhP4Tior8BN+U/AAAAP/oAAAAAAAAAAagMAADEAwAAWN3/BCCJoT92Y291ZgzlPwAAAD/6AAAAAAAAAAGpDAAAxAMAAFD0w7xjnaE/gnZ2v+jp5D8AAAA/+gAAAAAAAAABqgwAAMQDAABAC4h0p7GhPzLAxgKQ0eQ/AAAAPxoBAAAAAAAAAasMAADEAwAAOCJMLOvFoT9IHOsWIbPkPwAAAD8aAQAAAAAAAAGsDAAAxAMAAFjd/wQgiaE/3NMAxqqS5D8AAAA/GgEAAAAAAAABrQwAAMQDAAB4mLPdVEyhP4odUQlSeuQ/AAAAPykBAAAAAAAAAa4MAADEAwAAuCXfRgLnoD/AC7CxAGTkPwAAAD8pAQAAAAAAAAGvDAAAxAMAAODJzmfzlaA/fJ4dv7ZP5D8AAAA/SAEAAAAAAAABsAwAAMQDAAAYV/rQoDCgP6JDX51WNeQ/AAAAP0gBAAAAAAAAAbEMAADEAwAAABErtn70nj/metsPFCPkPwAAAD9YAQAAAAAAAAGyDAAAxAMAAMBzYcq7h50/RESSFu8Y5D8AAAA/WAEAAAAAAAABswwAAMQDAACgqA9vcfKbPxppOrjCDOQ/AAAAP2gBAAAAAAAAAbQMAADEAwAAwIGtNBgMmj/yjeJZlgDkPwAAAD9oAQAAAAAAAAG1DAAAxAMAAJC2W9nNdpg/XqC2KoD64z8AAAA/hwEAAAAAAAABtgwAAMQDAACgj/medJCWP7xpbTFb8OM/AAAAP4cBAAAAAAAAAbcMAADEAwAAsGiXZBuqlD+8aW0xW/DjPwAAAD+HAQAAAAAAAAG4DAAAxAMAANBBNSrCw5I/GjMkODbm4z8AAAA/pgEAAAAAAAABuQwAAMQDAACgduPOdy6RP7xpbTFb8OM/AAAAP6YBAAAAAAAAAboMAADEAwAAIDDBrAFMjT80xV7MU+7jPwAAAD+mAQAAAAAAAAG7DAAAxAMAACAwwawBTI0/NMVezFPu4z8AAAA/tgEAAAAAAAABvAwAAMQDAAAgMMGsAUyNPzTFXsxT7uM/AAAAP7YBAAAAAAAAAb0MAADEAwAAIDDBrAFMjT80xV7MU+7jPwAAAD+2AQAAAAAAAAG+DAAAxAMAAFQ5CiRX+MA/InepOIHN5D8AAAA/AAAAAAAAAAABvwwAAMQDAACqiTgnRD/BP0A/+kwr/OQ/AAAAPx8AAAAAAAAAAcAMAADEAwAAqok4J0Q/wT9AP/pMK/zkPwAAAD8fAAAAAAAAAAHBDAAAxAMAADzrOfRjlcE/4nVDRlAG5T8AAAA/HwAAAAAAAAABwgwAAMQDAADWNXcJQNfBP5D1qQmEFOU/AAAAPy8AAAAAAAAAAcMMAADEAwAA6ouW+j0jwj8yLPMCqR7lPwAAAD8vAAAAAAAAAAHEDAAAxAMAAFDFAEbnVcI/utABaLAg5T8AAAA/TgAAAAAAAAABxQwAAMQDAACcLPMAGLHCPyTj1TiaGuU/AAAAP04AAAAAAAAAAcYMAADEAwAA9HwhBAX4wj8KUZukfBLlPwAAAD9eAAAAAAAAAAHHDAAAxAMAABa8fD2/L8M/aBpSq1cI5T8AAAA/XgAAAAAAAAAByAwAAMQDAACG3iLRJE7DP7ia6+cj+uQ/AAAAP20AAAAAAAAAAckMAADEAwAANvvXdnlnwz+Cdna/6OnkPwAAAD9tAAAAAAAAAAHKDAAAxAMAAKYdfgrfhcM/1PYP/LTb5D8AAAA/jAAAAAAAAAABywwAAMQDAADeLlHUEZXDPwblbqRjxeQ/AAAAP4wAAAAAAAAAAcwMAADEAwAA3i5R1BGVwz8S+HXu5aLkPwAAAD+MAAAAAAAAAAHNDAAAxAMAAGIjb/jvisM/LFSaAneE5D8AAAA/mwAAAAAAAAABzgwAAMQDAADeLlHUEZXDPywehILqXeQ/AAAAP5sAAAAAAAAAAc8MAADEAwAAYiNv+O+Kwz/yw/jZIifkPwAAAD+7AAAAAAAAAAHQDAAAxAMAAGIjb/jvisM/vGltMVvw4z8AAAA/uwAAAAAAAAAB0QwAAMQDAABuDKtArHbDP6zqOee/xeM/AAAAP7sAAAAAAAAAAdIMAADEAwAAePXmiGhiwz9O62xgWKnjPwAAAD/aAAAAAAAAAAHTDAAAxAMAAIbeItEkTsM/gNnLCAeT4z8AAAA/2gAAAAAAAAAB1AwAAMQDAADK2DHjE0nDP96igg/iiOM/AAAAP9oAAAAAAAAAAdUMAADEAwAAksdeGeE5wz/eooIP4ojjPwAAAD/5AAAAAAAAAAHWDAAAxAMAAJywmmGdJcM/3qKCD+KI4z8AAAA/+QAAAAAAAAAB1wwAAMQDAADqk+W7SAzDP3SQrj74juM/AAAAP/kAAAAAAAAAAdgMAADEAwAAhlp7cJ/Zwj/6NL2j/5DjPwAAAD8JAQAAAAAAAAHZDAAAxAMAACQhESX2psI/Fsf3Nx2Z4z8AAAA/CQEAAAAAAAAB2gwAAMQDAAAMy/Ez+FrCP6y0I2czn+M/AAAAPygBAAAAAAAAAdsMAADEAwAAfmnwZtgEwj/GRl77UKfjPwAAAD8oAQAAAAAAAAHcDAAAxAMAAGYT0XXauME/aH2n9HWx4z8AAAA/OAEAAAAAAAAB3QwAAMQDAADMyJNg/nbBP4QP4oiTueM/AAAAPzgBAAAAAAAAAd4MAADEAwAAaI8pFVVEwT80j0hMx8fjPwAAAD9HAQAAAAAAAAHfDAAAxAMAAEZQztuaDME/ko4V0y7k4z8AAAA/RwEAAAAAAAAB4AwAAMQDAAAcKDdaJOnAPwDX/yOlBOQ/AAAAP2YBAAAAAAAAAeEMAADEAwAAMvqu6pzAwD8OVjNuQC/kPwAAAD9mAQAAAAAAAAHiDAAAxAMAAIDd+URIp8A/mDBYU9RX5D8AAAA/ZgEAAAAAAAAB4wwAAMQDAACKxjWNBJPAP6avi51vguQ/AAAAP4YBAAAAAAAAAeQMAADEAwAAlq9x1cB+wD9WZQjhL7fkPwAAAD+GAQAAAAAAAAHlDAAAxAMAANipgOevecA/1PYP/LTb5D8AAAA/hgEAAAAAAAAB5gwAAMQDAAAmjctBW2DAP5C/k4n37eQ/AAAAP5UBAAAAAAAAAecMAADEAwAAJo3LQVtgwD+Qv5OJ9+3kPwAAAD+VAQAAAAAAAAHoDAAAxAMAACaNy0FbYMA/kL+Tifft5D8AAAA/lQEAAAAAAAAB6QwAAMQDAAAmjctBW2DAP5C/k4n37eQ/AAAAP7UBAAAAAAAAAeoMAADEAwAA3KTWgENX0T80j0hMx8fjPwAAAD8AAAAAAAAAAAHrDAAAxAMAANyk1oBDV9E/NI9ITMfH4z8AAAA/HwAAAAAAAAAB7AwAAMQDAADcpNaAQ1fRPzSPSEzHx+M/AAAAPx8AAAAAAAAAAe0MAADEAwAAEvRVmjMs0T9CDnyWYvLjPwAAAD8fAAAAAAAAAAHuDAAAxAMAAD5amWtnFdE/8o3iWZYA5D8AAAA/PgAAAAAAAAAB7wwAAMQDAABKQ9WzIwHRP0REkhbvGOQ/AAAAPz4AAAAAAAAAAfAMAADEAwAAViwR/N/s0D+iQ1+dVjXkPwAAAD8+AAAAAAAAAAHxDAAAxAMAAGIVTUSc2NA/blUA9adL5D8AAAA/TgAAAAAAAAAB8gwAAMQDAAAGh3Lx8cvQP85UzXsPaOQ/AAAAP04AAAAAAAAAAfMMAADEAwAA0nWfJ7+80D+aZm7TYH7kPwAAAD9tAAAAAAAAAAH0DAAAxAMAAHbnxNQUsNA/qOWhHfyo5D8AAAA/bQAAAAAAAAAB9QwAAMQDAAB258TUFLDQPyJ3qTiBzeQ/AAAAP20AAAAAAAAAAfYMAADEAwAAEnCuOa630D+Qv5OJ9+3kPwAAAD+MAAAAAAAAAAH3DAAAxAMAAG7+iIxYxNA/7r5gEF8K5T8AAAA/jAAAAAAAAAAB+AwAAMQDAADaIC8gvuLQP0B1EM23IuU/AAAAP4wAAAAAAAAAAfkMAADEAwAASkPVsyMB0T80YgmDNUXlPwAAAD+sAAAAAAAAAAH6DAAAxAMAAJboc74RItE/oqrz06tl5T8AAAA/rAAAAAAAAAAB+wwAAMQDAABKBSlkZjvRP+YXhsb1eeU/AAAAP6wAAAAAAAAAAfwMAADEAwAA/CHeCbtU0T/0YKOQBH7lPwAAAD/LAAAAAAAAAAH9DAAAxAMAANC7mjiHa9E/EPPdJCKG5T8AAAA/ywAAAAAAAAAB/gwAAMQDAACiVVdnU4LRP3oFsvULgOU/AAAAP8sAAAAAAAAAAf8MAADEAwAAmGwbH5eW0T9ec3dh7nflPwAAAD/pAAAAAAAAAAEADQAAxAMAAEiJ0MTrr9E/aoZ+q3BV5T8AAAA/6QAAAAAAAAABAQ0AAMQDAAD6pYVqQMnRP/49lFr6NOU/AAAAPwgBAAAAAAAAAQINAADEAwAAMrdYNHPY0T8KUZukfBLlPwAAAD8IAQAAAAAAAAEDDQAAxAMAAIpFM4cd5dE/qlHOHRX25D8AAAA/CAEAAAAAAAABBA0AAMQDAABKSyR1LurRPzLAxgKQ0eQ/AAAAPxcBAAAAAAAAAQUNAADEAwAASkskdS7q0T/eCRdGN7nkPwAAAD8XAQAAAAAAAAEGDQAAxAMAAKzCOhCV4tE/cMEs9cCY5D8AAAA/NwEAAAAAAAABBw0AAMQDAADYKH7hyMvRP3CLFnU0cuQ/AAAAPzcBAAAAAAAAAQgNAADEAwAA5BG6KYW30T9iDOMqmUfkPwAAAD9GAQAAAAAAAAEJDQAAxAMAAMx97ujJpdE/8sP42SIn5D8AAAA/RgEAAAAAAAABCg0AAMQDAAC46SKoDpTRP4Z7DomsBuQ/AAAAP1YBAAAAAAAAAQsNAADEAwAABs1tArp60T+SjhXTLuTjPwAAAD9WAQAAAAAAAAEMDQAAxAMAAPA4osH+aNE/rOo557/F4z8AAAA/dQEAAAAAAAABDQ0AAMQDAAB4LcDl3F7RP4QP4oiTueM/AAAAP3UBAAAAAAAAAQ4NAADEAwAAQBztG6pP0T/Uj3vFX6vjPwAAAD91AQAAAAAAAAEPDQAAxAMAAKSTA7cQSNE/uP1AMUKj4z8AAAA/lAEAAAAAAAABEA0AAMQDAAAICxpSd0DRP7j9QDFCo+M/AAAAP5QBAAAAAAAAARENAADEAwAArnw//8wz0T+4/UAxQqPjPwAAAD+UAQAAAAAAAAESDQAAxAMAAJboc74RItE/xkZe+1Cn4z8AAAA/tAEAAAAAAAABEw0AAMQDAACk0a8Gzg3RP07rbGBYqeM/AAAAP7QBAAAAAAAAARQNAADEAwAApNGvBs4N0T9O62xgWKnjPwAAAD+0AQAAAAAAAAEVDQAAxAMAAKTRrwbODdE/TutsYFip4z8AAAA/tAEAAAAAAAABFg0AAMQDAACk0a8Gzg3RP07rbGBYqeM/AAAAP8MBAAAAAAAAARcNAADEAwAAMENPVgM20z8BICklYFfaPwAAAD8AAAAAAAAAAAEYDQAAxAMAADBDT1YDNtM/ASApJWBX2j8AAAA/EAAAAAAAAAABGQ0AAMQDAAAwQ09WAzbTPwEgKSVgV9o/AAAAPxAAAAAAAAAAARoNAADEAwAAMENPVgM20z8BICklYFfaPwAAAD8fAAAAAAAAAAEbDQAAxAMAAMwJ5QpaA9M/965kW4Pt2j8AAAA/HwAAAAAAAAABHA0AAMQDAAAwgfulwPvSP7et/mhSJts/AAAAPz8AAAAAAAAAAR0NAADEAwAAlPgRQSf00j9/9bVAMGPbPwAAAD8/AAAAAAAAAAEeDQAAxAMAAJT4EUEn9NI/eRjFdjqs2z8AAAA/TgAAAAAAAAABHw0AAMQDAAAOBPQcSf7SP5UWLAtxAdw/AAAAP04AAAAAAAAAASANAADEAwAAJJi/XQQQ0z+JOTtBe0rcPwAAAD9eAAAAAAAAAAEhDQAAxAMAAHA9XmjyMNM/cxMtrXaP3D8AAAA/XgAAAAAAAAABIg0AAMQDAAA67t5OAlzTP0+kAU9j0Nw/AAAAP30AAAAAAAAAASMNAADEAwAA4iFYrJqJ0z/XfiY09/jcPwAAAD99AAAAAAAAAAEkDQAAxAMAAIhV0Qkzt9M/JzXW8E8R3T8AAAA/fQAAAAAAAAABJQ0AAMQDAAAMDEPeU+fTPzV+87peFd0/AAAAP40AAAAAAAAAASYNAADEAwAA1LzDxGMS1D8b7LgmQQ3dPwAAAD+NAAAAAAAAAAEnDQAAxAMAAETfaVjJMNQ/134mNPf43D8AAAA/rAAAAAAAAAABKA0AAMQDAAA49i0QDUXUP4XIdnee4Nw/AAAAP6wAAAAAAAAAASkNAADEAwAAkoQIY7dR1D8XgIwmKMDcPwAAAD+8AAAAAAAAAAEqDQAAxAMAAFCK+VDIVtQ/jaVnQZSX3D8AAAA/vAAAAAAAAAABKw0AAMQDAAAMkOo+2VvUP/eBJZLxatw/AAAAP8sAAAAAAAAAASwNAADEAwAAUIr5UMhW1D8d8VDwBCrcPwAAAD/LAAAAAAAAAAEtDQAAxAMAAPb7Hv4dStQ/52Cvx7DM2z8AAAA/6gAAAAAAAAABLg0AAMQDAADgZ1O9YjjUP52H8NRNa9s/AAAAP+oAAAAAAAAAAS8NAADEAwAADM6WjpYh1D87HPdNzQHbPwAAAD/qAAAAAAAAAAEwDQAAxAMAAMAo+IOoANQ/HR6QuZas2j8AAAA/+gAAAAAAAAABMQ0AAMQDAABwg1l5ut/TPxuyY7l9X9o/AAAAP/oAAAAAAAAAATINAADEAwAAAmGz5VTB0z9p/OZ1vSraPwAAAD8ZAQAAAAAAAAEzDQAAxAMAALS7FNtmoNM/7WrfWjgG2j8AAAA/GQEAAAAAAAABNA0AAMQDAACqEIXiZ3rTP8OPh/wL+tk/AAAAPykBAAAAAAAAATUNAADEAwAAfujtYPFW0z+3Rmoy/fXZPwAAAD8pAQAAAAAAAAE2DQAAxAMAAAzGR82LONM/+7P8JEcK2j8AAAA/OQEAAAAAAAABNw0AAMQDAADinbBLFRXTP4OOIQrbMto/AAAAPzkBAAAAAAAAATgNAADEAwAAdHsKuK/20j/n+RqRW5zaPwAAAD9YAQAAAAAAAAE5DQAAxAMAAHR7Criv9tI/5/kakVuc2j8AAAA/WAEAAAAAAAABOg0AAMQDAAB0ewq4r/bSP+f5GpFbnNo/AAAAP1gBAAAAAAAAATsNAADEAwAAdHsKuK/20j/n+RqRW5zaPwAAAD9YAQAAAAAAAAE8DQAAxAMAAPgM5gwQw9g/XtbMqgwh5D8AAAA/AAAAAAAAAAABPQ0AAMQDAAD4DOYMEMPYP17WzKoMIeQ/AAAAPw8AAAAAAAAAAT4NAADEAwAA+AzmDBDD2D9e1syqDCHkPwAAAD8PAAAAAAAAAAE/DQAAxAMAAPgM5gwQw9g/XtbMqgwh5D8AAAA/LwAAAAAAAAABQA0AAMQDAAD4SpJczYjYP6JDX51WNeQ/AAAAPy8AAAAAAAAAAUENAADEAwAAoLy3CSN82D9iDOMqmUfkPwAAAD8+AAAAAAAAAAFCDQAAxAMAAGir5D/wbNg/pHl1HeNb5D8AAAA/PgAAAAAAAAABQw0AAMQDAAAQHQrtRWDYP3CLFnU0cuQ/AAAAP04AAAAAAAAAAUQNAADEAwAAUBcZ/zRb2D9WL/Jgo5DkPwAAAD9OAAAAAAAAAAFFDQAAxAMAAFAXGf80W9g/cvdCdU2/5D8AAAA/bQAAAAAAAAABRg0AAMQDAADsnwJkzmLYP4J2dr/o6eQ/AAAAP20AAAAAAAAAAUcNAADEAwAABDTOpIl02D92Y291ZgzlPwAAAD99AAAAAAAAAAFIDQAAxAMAAHJWdDjvktg/XAdLYdUq5T8AAAA/fQAAAAAAAAABSQ0AAMQDAAAC9iFVzK7YP8hPNbJLS+U/AAAAP4wAAAAAAAAAAUoNAADEAwAALh651kLS2D8qTwI5s2flPwAAAD+MAAAAAAAAAAFLDQAAxAMAAPbOOb1S/dg/AKrAWhOC5T8AAAA/rAAAAAAAAAABTA0AAMQDAADg/MEs2iXZP6LgCVQ4jOU/AAAAP6wAAAAAAAAAAU0NAADEAwAAAjwdZpRd2T8cPPvuMIrlPwAAAD+sAAAAAAAAAAFODQAAxAMAAMrsnUykiNk/9GCjkAR+5T8AAAA/uwAAAAAAAAABTw0AAMQDAAC0Gia8K7HZP6Kq89OrZeU/AAAAP7sAAAAAAAAAAVANAADEAwAAAMDExhnS2T80YgmDNUXlPwAAAD/bAAAAAAAAAAFRDQAAxAMAAJBfcuP27dk/QHUQzbci5T8AAAA/2wAAAAAAAAABUg0AAMQDAACGdjabOgLaP7ia6+cj+uQ/AAAAP+oAAAAAAAAAAVMNAADEAwAAIP8fANQJ2j+4ZNVnl9PkPwAAAD/qAAAAAAAAAAFUDQAAxAMAAGb5LhLDBNo/wnfcsRmx5D8AAAA/+gAAAAAAAAABVQ0AAMQDAADIcEWtKf3ZPyALfThogOQ/AAAAP/oAAAAAAAAAAVYNAADEAwAALuhbSJD12T8EQywkvlHkPwAAAD8JAQAAAAAAAAFXDQAAxAMAAJxIriuz2dk/UI2v4P0c5D8AAAA/CQEAAAAAAAABWA0AAMQDAABOow8hxbjZP0IOfJZi8uM/AAAAPykBAAAAAAAAAVkNAADEAwAAJHt4n06V2T9OIYPg5M/jPwAAAD8pAQAAAAAAAAFaDQAAxAMAABjQ6KZPb9k/CrTw7Zq74z8AAAA/OAEAAAAAAAABWw0AAMQDAAAKJVmuUEnZP2h9p/R1seM/AAAAPzgBAAAAAAAAAVwNAADEAwAAhm7n2S8Z2T/wIbZZfbPjPwAAAD9IAQAAAAAAAAFdDQAAxAMAAAK4dQUP6dg/kFj/UqK94z8AAAA/SAEAAAAAAAABXg0AAMQDAACefgu6ZbbYP0LYZRbWy+M/AAAAP2cBAAAAAAAAAV8NAADEAwAAtlCDSt6N2D94/No+EdzjPwAAAD9nAQAAAAAAAAFgDQAAxAMAAGir5D/wbNg/UFeZYHH24z8AAAA/ZwEAAAAAAAABYQ0AAMQDAABcAFVH8UbYP65WZufYEuQ/AAAAP4YBAAAAAAAAAWINAADEAwAA7t2us4so2D8q6G0CXjfkPwAAAD+GAQAAAAAAAAFjDQAAxAMAADrB+Q03D9g/RrC+Fghm5D8AAAA/hgEAAAAAAAABZA0AAMQDAAA6wfkNNw/YP0awvhYIZuQ/AAAAP6YBAAAAAAAAAWUNAADEAwAAOsH5DTcP2D9GsL4WCGbkPwAAAD+mAQAAAAAAAAFmDQAAxAMAADrB+Q03D9g/RrC+Fghm5D8AAAA/pgEAAAAAAAABZw0AAMQDAAAu+SJXgm7eP343iYhhH+M/AAAAPwAAAAAAAAAAAWgNAADEAwAALvkiV4Ju3j9+N4mIYR/jPwAAAD8fAAAAAAAAAAFpDQAAxAMAAHDzMWlxad4/VshdKk5g4z8AAAA/HwAAAAAAAAABag0AAMQDAABQdirg+WvePyIQFQIsneM/AAAAPx8AAAAAAAAAAWsNAADEAwAAzIEMvBt23j+SjhXTLuTjPwAAAD8vAAAAAAAAAAFsDQAAxAMAAAST34VOhd4/ODGLzGw75D8AAAA/PgAAAAAAAAABbQ0AAMQDAACyr5Qro57eP4xTZ4neoOQ/AAAAPz4AAAAAAAAAAW4NAADEAwAAqMZY4+ay3j+Qv5OJ9+3kPwAAAD9OAAAAAAAAAAFvDQAAxAMAAKjGWOPmst4/kL+Tifft5D8AAAA/TgAAAAAAAAABcA0AAMQDAACoxljj5rLeP5C/k4n37eQ/AAAAP04AAAAAAAAAAXENAADEAwAAqMZY4+ay3j+Qv5OJ9+3kPwAAAD9tAAAAAAAAAAFyDQAAxAMAAFrSRnpJU9o/EW7euDJ42T8AAAA/AAAAAAAAAAABcw0AAMQDAABa0kZ6SVPaPxFu3rgyeNk/AAAAPx8AAAAAAAAAAXQNAADEAwAA9Fow3+Ja2j8/IY8XkR7aPwAAAD8fAAAAAAAAAAF1DQAAxAMAAG5mErsEZdo/iWZ6Cg3N2j8AAAA/HwAAAAAAAAABdg0AAMQDAABO6QoyjWfaP5Oq/wpYtNs/AAAAPz4AAAAAAAAAAXcNAADEAwAAZH3Wckh52j+ly3XVmFLcPwAAAD8+AAAAAAAAAAF4DQAAxAMAAGR91nJIedo/pct11ZhS3D8AAAA/PgAAAAAAAAABeQ0AAMQDAABkfdZySHnaP6XLddWYUtw/AAAAP1IAAAAAAAAAAXoNAADEAwAAZH3Wckh52j+ly3XVmFLcPwAAAD9SAAAAAAAAAAF7DQAAxAMAAPit1CtLstI/mixWWPI8zj8AAAA/AAAAAAAAAAABfA0AAMQDAAD4rdQrS7LSP5osVljyPM4/AAAAPx8AAAAAAAAAAX0NAADEAwAA+K3UK0uy0j+aLFZY8jzOPwAAAD8fAAAAAAAAAAF+DQAAxAMAAPit1CtLstI/mixWWPI8zj8AAAA/LgAAAAAAAAABfw0AAMQDAAD4rdQrS7LSP5osVljyPM4/AAAAPy4AAAAAAAAAAYANAADEAwAAPKjjPTqt0j/OSzO3aTDPPwAAAD9NAAAAAAAAAAGBDQAAxAMAALazxRlct9I/fm3c+kKyzz8AAAA/TQAAAAAAAAABgg0AAMQDAAAQQqBsBsTSP9801RFYLtA/AAAAP00AAAAAAAAAAYMNAADEAwAAiE2CSCjO0j/JevN9bMDQPwAAAD9cAAAAAAAAAAGEDQAAxAMAAOTbXJvS2tI/PZs2zxR70T8AAAA/bAAAAAAAAAABhQ0AAMQDAAA8ajfufOfSP0ffu89fYtI/AAAAP2wAAAAAAAAAAYYNAADEAwAAPGo37nzn0j9H37vPX2LSPwAAAD+LAAAAAAAAAAGHDQAAxAMAADxqN+5859I/R9+7z19i0j8AAAA/iwAAAAAAAAABiA0AAMQDAAA8ajfufOfSP0ffu89fYtI/AAAAP4sAAAAAAAAAAYkNAADEAwAAPICoY9uCxj95GMV2OqzbPwAAAD8AAAAAAAAAAAGKDQAAxAMAADyAqGPbgsY/eRjFdjqs2z8AAAA/HwAAAAAAAAABiw0AAMQDAAA8gKhj24LGP3kYxXY6rNs/AAAAPx8AAAAAAAAAAYwNAADEAwAAPICoY9uCxj95GMV2OqzbPwAAAD8fAAAAAAAAAAGNDQAAxAMAADyAqGPbgsY/eRjFdjqs2z8AAAA/PgAAAAAAAAABjg0AAMQDAAAEb9WZqHPGPys6broTLtw/AAAAPz4AAAAAAAAAAY8NAADEAwAARmnkq5duxj8777eEO3/cPwAAAD8+AAAAAAAAAAGQDQAAxAMAAPiFmVHsh8Y/kxGUQa3k3D8AAAA/TgAAAAAAAAABkQ0AAMQDAACqok73QKHGP80NYmoaj90/AAAAP14AAAAAAAAAAZINAADEAwAAJq4w02Krxj+fLXJCKmbePwAAAD9eAAAAAAAAAAGTDQAAxAMAACauMNNiq8Y/ny1yQipm3j8AAAA/bQAAAAAAAAABlA0AAMQDAAAmrjDTYqvGP58tckIqZt4/AAAAP20AAAAAAAAAAZUNAADEAwAAJq4w02Krxj+fLXJCKmbePwAAAD9tAAAAAAAAAAGWDQAAxAMAAMARhLg7T8w/YqVO9EMX4z8AAAA/AAAAAAAAAAABlw0AAMQDAADAEYS4O0/MP2KlTvRDF+M/AAAAPxAAAAAAAAAAAZgNAADEAwAAwBGEuDtPzD9ipU70QxfjPwAAAD8QAAAAAAAAAAGZDQAAxAMAAHQuOV6QaMw/Itr+gZ924z8AAAA/HwAAAAAAAAABmg0AAMQDAADsORs6snLMP2h9p/R1seM/AAAAPx8AAAAAAAAAAZsNAADEAwAAlG2Ul0qgzD8A1/8jpQTkPwAAAD8+AAAAAAAAAAGcDQAAxAMAAIiEWE+OtMw/ftQzP0N25D8AAAA/PgAAAAAAAAABnQ0AAMQDAAD0pv7i89LMP/zRZ1rh5+Q/AAAAPz4AAAAAAAAAAZ4NAADEAwAA9Kb+4vPSzD/80Wda4efkPwAAAD9eAAAAAAAAAAGfDQAAxAMAAPSm/uLz0sw//NFnWuHn5D8AAAA/XgAAAAAAAAABoA0AAMQDAAD0pv7i89LMP/zRZ1rh5+Q/AAAAP14AAAAAAAAAAaENAADEAwAAvP7fE+er7j92qtqGW+XrPwAAAD8AAAAAAAAAAAGiDQAAxAMAACB29q5NpO4//k7p62Ln6z8AAAA/HwAAAAAAAAABow0AAMQDAAAgdvauTaTuP/5O6eti5+s/AAAAPx8AAAAAAAAAAaQNAADEAwAAIHb2rk2k7j/+TunrYufrPwAAAD8vAAAAAAAAAAGlDQAAxAMAANyavUQ9jO4/TM+CKC/Z6z8AAAA/LwAAAAAAAAABpg0AAMQDAAAWy2a2Tn7uP0zPgigv2es/AAAAP04AAAAAAAAAAacNAADEAwAAKn4In+hy7j+E8/dQaunrPwAAAD9OAAAAAAAAAAGoDQAAxAMAAPJsNdW1Y+4/JipBSo/z6z8AAAA/TgAAAAAAAAABqQ0AAMQDAAAKINe9T1juP7oXbXml+es/AAAAP20AAAAAAAAAAaoNAADEAwAAbpftWLZQ7j/i8sTX0QXsPwAAAD9tAAAAAAAAAAGrDQAAxAMAABQJEwYMRO4/JmBXyhsa7D8AAAA/bQAAAAAAAAABrA0AAMQDAAC8ejizYTfuPyiWbUqoQOw/AAAAP4wAAAAAAAAAAa0NAADEAwAAYuxdYLcq7j82FaGUQ2vsPwAAAD+MAAAAAAAAAAGuDQAAxAMAADal8DZiJO4/Oku3FNCR7D8AAAA/jAAAAAAAAAABrw0AAMQDAACaHAfSyBzuP7Lcvi9Vtuw/AAAAP5wAAAAAAAAAAbANAADEAwAATliSH/wY7j+agJobxNTsPwAAAD+cAAAAAAAAAAGxDQAAxAMAAG7VmahzFu4/VkkeqQbn7D8AAAA/uwAAAAAAAAABsg0AAMQDAACQUqEx6xPuPy6k3MpmAe0/AAAAP7sAAAAAAAAAAbMNAADEAwAATliSH/wY7j/ubGBYqRPtPwAAAD/LAAAAAAAAAAG0DQAAxAMAAOjge4SVIO4/nOzGG90h7T8AAAA/ywAAAAAAAAABtQ0AAMQDAACk5mxypiXuP8bHHnoJLu0/AAAAP9sAAAAAAAAAAbYNAADEAwAATDm8dx027j/uonbYNTrtPwAAAD/bAAAAAAAAAAG3DQAAxAMAAKbHlsrHQu4/JMfrAHFK7T8AAAA/6gAAAAAAAAABuA0AAMQDAAAKINe9T1juPxi05LbubO0/AAAAP+oAAAAAAAAAAbkNAADEAwAAHrSi/gpq7j9cIXepOIHtPwAAAD8JAQAAAAAAAAG6DQAAxAMAAMgG8gOCeu4/kkXs0XOR7T8AAAA/CQEAAAAAAAABuw0AAMQDAABuWUEJ+YruP6COCZyCle0/AAAAPxkBAAAAAAAAAbwNAADEAwAA6GQj5RqV7j/Wsn7EvaXtPwAAAD8ZAQAAAAAAAAG9DQAAxAMAAITtDEq0nO4/5vubjsyp7T8AAAA/KQEAAAAAAAABvg0AAMQDAAD++O4l1qbuP26gqvPTq+0/AAAAPykBAAAAAAAAAb8NAADEAwAA6EVNPTyy7j/Wsn7EvaXtPwAAAD9IAQAAAAAAAAHADQAAxAMAAI6YnEKzwu4/Tg5wX7aj7T8AAAA/SAEAAAAAAAABwQ0AAMQDAADGqW8M5tHuPzR8NcuYm+0/AAAAP0gBAAAAAAAAAcINAADEAwAAbvy+EV3i7j+gjgmcgpXtPwAAAD9mAQAAAAAAAAHDDQAAxAMAAIKQilIY9O4/oI4JnIKV7T8AAAA/ZgEAAAAAAAABxA0AAMQDAADo6MpFoAnvP2pqlHNHhe0/AAAAP2YBAAAAAAAAAcUNAADEAwAAjjsaSxca7z+SD9ZR52rtPwAAAD+FAQAAAAAAAAHGDQAAxAMAAFQLcdkFKO8/7tiMWMJg7T8AAAA/hQEAAAAAAAABxw0AAMQDAABMIjWRSTzvP4KQogdMQO0/AAAAP4UBAAAAAAAAAcgNAADEAwAApLAP5PNI7z8kkdWA5CPtPwAAAD+VAQAAAAAAAAHJDQAAxAMAAND3fA1JT+8/0NolxIsL7T8AAAA/lQEAAAAAAAAByg0AAMQDAABsgGZy4lbvPwbJhGw69ew/AAAAP7QBAAAAAAAAAcsNAADEAwAASgNf6WpZ7z/CW/J58ODsPwAAAD+0AQAAAAAAAAHMDQAAxAMAALhE2ySvWu8/fu5fh6bM7D8AAAA/xAEAAAAAAAABzQ0AAMQDAAC4RNskr1rvP8Il3Pljuuw/AAAAP8QBAAAAAAAAAc4NAADEAwAAuETbJK9a7z/cgQAO9ZvsPwAAAD/UAQAAAAAAAAHPDQAAxAMAANzB4q0mWO8/fIIzh41/7D8AAAA/1AEAAAAAAAAB0A0AAMQDAAAcvPG/FVPvPw46STYXX+w/AAAAP/MBAAAAAAAAAdENAADEAwAA0Pd8DUlP7z8034oUt0TsPwAAAD/zAQAAAAAAAAHSDQAAxAMAAIAzCFt8S+8/QvKRXjki7D8AAAA/8wEAAAAAAAAB0w0AAMQDAADoqh724kPvP1xOtnLKA+w/AAAAPxICAAAAAAAAAdQNAADEAwAAumOxzI097z+E8/dQaunrPwAAAD8SAgAAAAAAAAHVDQAAxAMAALCZSyywNO8/IvQqygLN6z8AAAA/EgIAAAAAAAAB1g0AAMQDAABUC3HZBSjvP9I9ew2qtOs/AAAAPzECAAAAAAAAAdcNAADEAwAA2v+O/eMd7z8ILNq1WJ7rPwAAAD8xAgAAAAAAAAHYDQAAxAMAAKTuuzOxDu8/+OK860ma6z8AAAA/MQIAAAAAAAAB2Q0AAMQDAAC6oV0cSwPvP2b1kLwzlOs/AAAAP0ECAAAAAAAAAdoNAADEAwAAgpCKUhj07j9yPq6GQpjrPwAAAD9BAgAAAAAAAAHbDQAAxAMAAP66QtYY4e4/ZvWQvDOU6z8AAAA/YAIAAAAAAAAB3A0AAMQDAAAIpH4e1czuP9AHZY0djus/AAAAP2ACAAAAAAAAAd0NAADEAwAAVofJeICz7j9KY1YoFozrPwAAAD9gAgAAAAAAAAHeDQAAxAMAAKZqFNMrmu4/0AdljR2O6z8AAAA/fwIAAAAAAAAB3w0AAMQDAAD8F8XNtInuP2b1kLwzlOs/AAAAP38CAAAAAAAAAeANAADEAwAAKn4In+hy7j+Ah8tQUZzrPwAAAD9/AgAAAAAAAAHhDQAAxAMAAIQruZlxYu4/0j17Daq06z8AAAA/nwIAAAAAAAAB4g0AAMQDAABW5EtwHFzuP6qYOS8Kz+s/AAAAP58CAAAAAAAAAeMNAADEAwAAVuRLcBxc7j+qmDkvCs/rPwAAAD+fAgAAAAAAAAHkDQAAxAMAAFbkS3AcXO4/qpg5LwrP6z8AAAA/nwIAAAAAAAAB5Q0AAMQDAABW5EtwHFzuP6qYOS8Kz+s/AAAAP64CAAAAAAAAAeYNAADEAwAA5MB8UNqW6z9UQEfyC0PrPwAAAD8AAAAAAAAAAAHnDQAAxAMAADCF8QKnmus/VEBH8gtD6z8AAAA/LwAAAAAAAAAB6A0AAMQDAAAwhfECp5rrP1RAR/ILQ+s/AAAAPy8AAAAAAAAAAekNAADEAwAAMIXxAqea6z9UQEfyC0PrPwAAAD8vAAAAAAAAAAHqDQAAxAMAADCF8QKnmus/VEBH8gtD6z8AAAA/PgAAAAAAAAAB6w0AAMQDAAAEXVqBMHfrP0gtQKiJZes/AAAAPz4AAAAAAAAAAewNAADEAwAAPI0D80Fp6z+MmtKa03nrPwAAAD9eAAAAAAAAAAHtDQAAxAMAAOL+KKCXXOs/7JmfITuW6z8AAAA/XgAAAAAAAAAB7g0AAMQDAABq80bEdVLrP7arQHmMrOs/AAAAP14AAAAAAAAAAe8NAADEAwAAXinhI5hJ6z8i9CrKAs3rPwAAAD9tAAAAAAAAAAHwDQAAxAMAAA5lbHHLRes/JipBSo/z6z8AAAA/fQAAAAAAAAAB8Q0AAMQDAAAy4nP6QkPrP8iWoMNAJOw/AAAAP30AAAAAAAAAAfINAADEAwAAwqD3vv5B6z9sAwA98lTsPwAAAD+sAAAAAAAAAAHzDQAAxAMAAKAj8DWHROs/AidC7JSB7D8AAAA/rAAAAAAAAAAB9A0AAMQDAADu52ToU0jrPxCmdTYwrOw/AAAAP6wAAAAAAAAAAfUNAADEAwAAHC/SEalO6z9+7l+HpszsPwAAAD+8AAAAAAAAAAH2DQAAxAMAAHS9rGRTW+s/cNtYPSTv7D8AAAA/vAAAAAAAAAAB9w0AAMQDAABo1HAcl2/rP0o2F1+ECe0/AAAAP9sAAAAAAAAAAfgNAADEAwAAfmg8XVKB6z8I/5rsxhvtPwAAAD/bAAAAAAAAAAH5DQAAxAMAAJT8B54Nk+s/TGwt3xAw7T8AAAA/2wAAAAAAAAAB+g0AAMQDAADuiuLwt5/rP+6idtg1Ou0/AAAAP+sAAAAAAAAAAfsNAADEAwAAcmAqbbey6z+CkKIHTEDtPwAAAD/rAAAAAAAAAAH8DQAAxAMAALY7Y9fHyus/dkeFPT087T8AAAA/CgEAAAAAAAAB/Q0AAMQDAABG2xD0pObrP+BZWQ4nNu0/AAAAPwoBAAAAAAAAAf4NAADEAwAAaDlC1T0B7D8y2vJK8yftPwAAAD8ZAQAAAAAAAAH/DQAAxAMAAIiXc7bWG+w//LV9IrgX7T8AAAA/GQEAAAAAAAABAA4AAMQDAABcMTDlojLsPzzt+ZR1Be0/AAAAPykBAAAAAAAAAQEOAADEAwAAwIlw2CpI7D8SEqI2SfnsPwAAAD8pAQAAAAAAAAECDgAAxAMAAPaaQ6JdV+w/VkkeqQbn7D8AAAA/SAEAAAAAAAABAw4AAMQDAADg56G5w2LsPy5uxkra2uw/AAAAP0gBAAAAAAAAAQQOAADEAwAADi8P4xhp7D9wpUK9l8jsPwAAAD9IAQAAAAAAAAEFDgAAxAMAABj5dIP2cew/IO+SAD+w7D8AAAA/aAEAAAAAAAABBg4AAMQDAAD4e236fnTsP8w440Pml+w/AAAAP2gBAAAAAAAAAQcOAADEAwAAlARXXxh87D8QcF+2o4XsPwAAAD9oAQAAAAAAAAEIDgAAxAMAAHCHT9agfuw/vLmv+Upt7D8AAAA/dwEAAAAAAAABCQ4AAMQDAADiyMsR5X/sP8rMtkPNSuw/AAAAP3cBAAAAAAAAAQoOAADEAwAA4sjLEeV/7D8AuxXsezTsPwAAAD+WAQAAAAAAAAELDgAAxAMAAA4QOTs6huw/Ghc6AA0W7D8AAAA/lgEAAAAAAAABDA4AAMQDAAB+UbV2fofsP+LyxNfRBew/AAAAP6YBAAAAAAAAAQ0OAADEAwAAflG1dn6H7D8mKkFKj/PrPwAAAD+mAQAAAAAAAAEODgAAxAMAADCNQMSxg+w/dqrahlvl6z8AAAA/tgEAAAAAAAABDw4AAMQDAAC+S8SIbYLsPz6GZV4g1es/AAAAP7YBAAAAAAAAARAOAADEAwAA4sjLEeV/7D8i9CrKAs3rPwAAAD/VAQAAAAAAAAERDgAAxAMAACLD2iPUeuw/+hjTa9bA6z8AAAA/1QEAAAAAAAABEg4AAMQDAAD4e236fnTsP2YrpzzAuus/AAAAP9UBAAAAAAAAARMOAADEAwAAWvODleVs7D+2q0B5jKzrPwAAAD/lAQAAAAAAAAEUDgAAxAMAAHKmJX5/Yew/jtDoGmCg6z8AAAA/5QEAAAAAAAABFQ4AAMQDAAAYGEsr1VTsP2b1kLwzlOs/AAAAPwQCAAAAAAAAARYOAADEAwAA4AZ4YaJF7D/EvkfDDorrPwAAAD8EAgAAAAAAAAEXDgAAxAMAAKj1pJdvNuw/jJrSmtN56z8AAAA/EwIAAAAAAAABGA4AAMQDAACeKz/3kS3sP2S/ejynbes/AAAAPxMCAAAAAAAAARkOAADEAwAAtt7g3ysi7D9ILUCoiWXrPwAAAD8jAgAAAAAAAAEaDgAAxAMAAKoUez9OGew/OuQi3nph6z8AAAA/IwIAAAAAAAABGw4AAMQDAAAuCZljLA/sPy6bBRRsXes/AAAAP0ICAAAAAAAAARwOAADEAwAARrw6TMYD7D8gUuhJXVnrPwAAAD9CAgAAAAAAAAEdDgAAxAMAAKozUecs/Os/IFLoSV1Z6z8AAAA/UgIAAAAAAAABHg4AAMQDAAAwKG8LC/LrPwTArbU/Ues/AAAAP1ICAAAAAAAAAR8OAADEAwAAJl4Jay3p6z9u0oGGKUvrPwAAAD9iAgAAAAAAAAEgDgAAxAMAADwRq1PH3es/9naQ6zBN6z8AAAA/YgIAAAAAAAABIQ4AAMQDAADkgtAAHdHrPwTArbU/Ues/AAAAP4ECAAAAAAAAASIOAADEAwAAGrN5ci7D6z+YrdnkVVfrPwAAAD+BAgAAAAAAAAEjDgAAxAMAACactbrqrus/IFLoSV1Z6z8AAAA/gQIAAAAAAAABJA4AAMQDAADAQ3XHYpnrP7Q/FHlzX+s/AAAAP5ACAAAAAAAAASUOAADEAwAAXOs01NqD6z9kv3o8p23rPwAAAD+QAgAAAAAAAAEmDgAAxAMAAJQb3kXsdes/jJrSmtN56z8AAAA/pAIAAAAAAAABJw4AAMQDAACUG95F7HXrP4ya0prTees/AAAAP6QCAAAAAAAAASgOAADEAwAAlBveRex16z+MmtKa03nrPwAAAD+kAgAAAAAAAAEpDgAAxAMAAJQb3kXsdes/jJrSmtN56z8AAAA/pAIAAAAAAAABKg4AAMQDAAAc6dYA4Z/qPzymjoOALOY/AAAAPwAAAAAAAAAAASsOAADEAwAAHOnWAOGf6j88po6DgCzmPwAAAD8QAAAAAAAAAAEsDgAAxAMAABzp1gDhn+o/PKaOg4As5j8AAAA/EAAAAAAAAAABLQ4AAMQDAAAc6dYA4Z/qPzymjoOALOY/AAAAPy8AAAAAAAAAAS4OAADEAwAAHOnWAOGf6j88po6DgCzmPwAAAD8vAAAAAAAAAAEvDgAAxAMAANoNnpbQh+o/3tzXfKU25j8AAAA/PwAAAAAAAAABMA4AAMQDAAD8iqUfSIXqP2aB5uGsOOY/AAAAPz8AAAAAAAAAATEOAADEAwAAYAK8uq596j90ygOsuzzmPwAAAD9OAAAAAAAAAAEyDgAAxAMAAMR50lUVduo/FgFNpeBG5j8AAAA/TgAAAAAAAAABMw4AAMQDAACWMmUswG/qP8SAs2gUVeY/AAAAP24AAAAAAAAAATQOAADEAwAAbOv3Amtp6j9mt/xhOV/mPwAAAD9uAAAAAAAAAAE1DgAAxAMAAKzlBhVaZOo/FjdjJW1t5j8AAAA/bgAAAAAAAAABNg4AAMQDAACAnpnrBF7qP9T/5rKvf+Y/AAAAP30AAAAAAAAAATcOAADEAwAAwpio/fNY6j+SyGpA8pHmPwAAAD99AAAAAAAAAAE4DgAAxAMAAJhRO9SeUuo/eGxGLGGw5j8AAAA/nAAAAAAAAAABOQ4AAMQDAADaS0rmjU3qP14QIhjQzuY/AAAAP5wAAAAAAAAAAToOAADEAwAAjIfVM8FJ6j9uj1Via/nmPwAAAD+sAAAAAAAAAAE7DgAAxAMAAM6B5EWwROo/6CBdffAd5z8AAAA/rAAAAAAAAAABPA4AAMQDAACsBN28OEfqP3D7gWKERuc/AAAAP7wAAAAAAAAAAT0OAADEAwAAjIfVM8FJ6j/sjIl9CWvnPwAAAD+8AAAAAAAAAAE+DgAAxAMAANpLSuaNTeo/3nmCM4eN5z8AAAA/2wAAAAAAAAABPw4AAMQDAACYUTvUnlLqPzAwMvDfpec/AAAAP9sAAAAAAAAAAUAOAADEAwAAdtQzSydV6j+A5uGsOL7nPwAAAD/rAAAAAAAAAAFBDgAAxAMAAKIboXR8W+o/TviCBIrU5z8AAAA/6wAAAAAAAAABQg4AAMQDAADw3xUnSV/qPwrBBpLM5uc/AAAAP/oAAAAAAAAAAUMOAADEAwAAHieDUJ5l6j/W0qfpHf3nPwAAAD/6AAAAAAAAAAFEDgAAxAMAAJYyZSzAb+o/vHaD1Ywb6D8AAAA/GQEAAAAAAAABRQ4AAMQDAAASPkcI4nnqPxp2UFz0N+g/AAAAPxkBAAAAAAAAAUYOAADEAwAAaswhW4yG6j9EUai6IEToPwAAAD8ZAQAAAAAAAAFHDgAAxAMAAFQZgHLykeo/mAdYd3lc6D8AAAA/KQEAAAAAAAABSA4AAMQDAACup1rFnJ7qP8wrzZ+0bOg/AAAAPykBAAAAAAAAAUkOAADEAwAAlvS43AKq6j/2BiX+4HjoPwAAAD9IAQAAAAAAAAFKDgAAxAMAADxHCOJ5uuo/HuJ8XA2F6D8AAAA/SAEAAAAAAAABSw4AAMQDAAC4Uuq9m8TqP7LPqIsji+g/AAAAP0gBAAAAAAAAAUwOAADEAwAAMl7Mmb3O6j/AGMZVMo/oPwAAAD9oAQAAAAAAAAFNDgAAxAMAAKxprnXf2Oo/ss+oiyOL6D8AAAA/aAEAAAAAAAABTg4AAMQDAAC2MxQWveHqPx7ifFwNheg/AAAAP2gBAAAAAAAAAU8OAADEAwAAooByLSPt6j+YPW73BYPoPwAAAD93AQAAAAAAAAFQDgAAxAMAAPoOTYDN+eo/9gYl/uB46D8AAAA/dwEAAAAAAAABUQ4AAMQDAABSnSfTdwbrP+i9BzTSdOg/AAAAP5YBAAAAAAAAAVIOAADEAwAAPOqF6t0R6z86PqFwnmboPwAAAD+WAQAAAAAAAAFTDgAAxAMAAJR4YD2IHus/Hqxm3IBe6D8AAAA/pgEAAAAAAAABVA4AAMQDAAAQhEIZqijrP9g+1Ok2Sug/AAAAP6YBAAAAAAAAAVUOAADEAwAAaBIdbFQ16z82CIvwEUDoPwAAAD+2AQAAAAAAAAFWDgAAxAMAAMKg977+Qes/AOQVyNYv6D8AAAA/tgEAAAAAAAABVw4AAMQDAAAcL9IRqU7rPzTSdHCFGeg/AAAAP9UBAAAAAAAAAVgOAADEAwAABHwwKQ9a6z94CfHiQgfoPwAAAD/VAQAAAAAAAAFZDgAAxAMAABBGlsnsYus/vEBtVQD15z8AAAA/1QEAAAAAAAABWg4AAMQDAAA8jQPzQWnrP3bT2mK24Oc/AAAAP/QBAAAAAAAAAVsOAADEAwAAiFF4pQ5t6z9Ar2U6e9DnPwAAAD/0AQAAAAAAAAFcDgAAxAMAAGjUcByXb+s/7vi1fSK45z8AAAA/9AEAAAAAAAABXQ4AAMQDAABIV2mTH3LrP7bUQFXnp+c/AAAAPxMCAAAAAAAAAV4OAADEAwAAJNphCqh06z8IVdqRs5nnPwAAAD8TAgAAAAAAAAFfDgAAxAMAACTaYQqodOs/cmeuYp2T5z8AAAA/EwIAAAAAAAABYA4AAMQDAACUG95F7HXrP8TnR59phec/AAAAPyMCAAAAAAAAAWEOAADEAwAABF1agTB36z88Qzk6YoPnPwAAAD8jAgAAAAAAAAFiDgAAxAMAAJQb3kXsdes/jsPSdi515z8AAAA/QgIAAAAAAAABYw4AAMQDAAAEXVqBMHfrP1afXU7zZOc/AAAAP0ICAAAAAAAAAWQOAADEAwAABF1agTB36z8uxAXwxljnPwAAAD9SAgAAAAAAAAFlDgAAxAMAACTaYQqodOs/EjLLW6lQ5z8AAAA/UgIAAAAAAAABZg4AAMQDAAAk2mEKqHTrP+pWc/18ROc/AAAAP2ICAAAAAAAAAWcOAADEAwAA2BXtV9tw6z861ww6STbnPwAAAD9iAgAAAAAAAAFoDgAAxAMAAPqS9OBSbus/Evy02xwq5z8AAAA/gQIAAAAAAAABaQ4AAMQDAACszn8uhmrrP1QzMU7aF+c/AAAAP4ECAAAAAAAAAWoOAADEAwAAzkuHt/1n6z8Qxp5bkAPnPwAAAD+BAgAAAAAAAAFrDgAAxAMAADyNA/NBaes/XkY4mFz15j8AAAA/kAIAAAAAAAABbA4AAMQDAAA8jQPzQWnrP7DG0dQo5+Y/AAAAP5ACAAAAAAAAAW0OAADEAwAAXgoLfLlm6z8AR2sR9djmPwAAAD+wAgAAAAAAAAFuDgAAxAMAAH6HEgUxZOs/UMcETsHK5j8AAAA/sAIAAAAAAAABbw4AAMQDAACgBBqOqGHrP6JHnoqNvOY/AAAAP78CAAAAAAAAAXAOAADEAwAAUkCl29td6z94bEYsYbDmPwAAAD+/AgAAAAAAAAFxDgAAxAMAACb5N7KGV+s/UJHuzTSk5j8AAAA/zwIAAAAAAAABcg4AAMQDAACKcE5N7U/rP65apdQPmuY/AAAAP88CAAAAAAAAAXMOAADEAwAAPKzZmiBM6z8KJFzb6o/mPwAAAD/fAgAAAAAAAAF0DgAAxAMAAF4p4SOYSes/aO0S4sWF5j8AAAA/3wIAAAAAAAABdQ4AAMQDAACApuisD0frP9T/5rKvf+Y/AAAAP/4CAAAAAAAAAXYOAADEAwAA5B3/R3Y/6z+4baweknfmPwAAAD/+AgAAAAAAAAF3DgAAxAMAALbWkR4hOes/FjdjJW1t5j8AAAA/DQMAAAAAAAABeA4AAMQDAACMjyT1yzLrP5CSVMBla+Y/AAAAPw0DAAAAAAAAAXkOAADEAwAAPsuvQv8u6z+CSTf2VmfmPwAAAD8dAwAAAAAAAAF6DgAAxAMAAIDFvlTuKes//KQokU9l5j8AAAA/HQMAAAAAAAABew4AAMQDAABUflErmSPrP+5bC8dAYeY/AAAAPzwDAAAAAAAAAXwOAADEAwAA4jzV71Qi6z/gEu78MV3mPwAAAD88AwAAAAAAAAF9DgAAxAMAAHT7WLQQIes/4BLu/DFd5j8AAAA/PAMAAAAAAAABfg4AAMQDAAAmN+QBRB3rP9TJ0DIjWeY/AAAAP0wDAAAAAAAAAX8OAADEAwAA2HJvT3cZ6z/EgLNoFFXmPwAAAD9MAwAAAAAAAAGADgAAxAMAAKwrAiYiE+s/MpOHOf5O5j8AAAA/XAMAAAAAAAABgQ4AAMQDAACgYZyFRArrP5ylWwroSOY/AAAAP3sDAAAAAAAAAYIOAADEAwAAdhovXO8D6z8IuC/b0ULmPwAAAD97AwAAAAAAAAGDDgAAxAMAANqRRfdV/Oo/dMoDrLs85j8AAAA/ewMAAAAAAAABhA4AAMQDAAA+CVySvPTqP2aB5uGsOOY/AAAAP4oDAAAAAAAAAYUOAADEAwAAwv15tprq6j9M76tNjzDmPwAAAD+KAwAAAAAAAAGGDgAAxAMAAIrspuxn2+o/IhRU72Ik5j8AAAA/qgMAAAAAAAABhw4AAMQDAADEHFBeec3qPwiCGVtFHOY/AAAAP6oDAAAAAAAAAYgOAADEAwAAjAt9lEa+6j+A3Qr2PRrmPwAAAD+5AwAAAAAAAAGJDgAAxAMAAMQ7JgZYsOo/CIIZW0Uc5j8AAAA/uQMAAAAAAAABig4AAMQDAACMKlM8JaHqP6q4YlRqJuY/AAAAP8kDAAAAAAAAAYsOAADEAwAANJx46XqU6j88po6DgCzmPwAAAD/JAwAAAAAAAAGMDgAAxAMAAGrMIVuMhuo/WDjJF5405j8AAAA/6AMAAAAAAAABjQ4AAMQDAAC6r2y1N23qP2aB5uGsOOY/AAAAP+gDAAAAAAAAAY4OAADEAwAA2ktK5o1N6j/6bhIRwz7mPwAAAD/oAwAAAAAAAAGPDgAAxAMAANpLSuaNTeo/+m4SEcM+5j8AAAA/+AMAAAAAAAABkA4AAMQDAADaS0rmjU3qP/puEhHDPuY/AAAAP/gDAAAAAAAAAZEOAADEAwAA2ktK5o1N6j/6bhIRwz7mPwAAAD/4AwAAAAAAAAGSDgAAxAMAALzlyUPqSek/FL4ggSL14T8AAAA/AAAAAAAAAAABkw4AAMQDAAC85clD6knpPxS+IIEi9eE/AAAAPx8AAAAAAAAAAZQOAADEAwAAvOXJQ+pJ6T8UviCBIvXhPwAAAD8fAAAAAAAAAAGVDgAAxAMAALzlyUPqSek/FL4ggSL14T8AAAA/HwAAAAAAAAABlg4AAMQDAAB4CpHZ2THpP44ZEhwb8+E/AAAAPz4AAAAAAAAAAZcOAADEAwAAjr0ywnMm6T+oq0ywOPvhPwAAAD8+AAAAAAAAAAGYDgAAxAMAABSyUOZRHOk/WCuzc2wJ4j8AAAA/PgAAAAAAAAABmQ4AAMQDAAC8I3aTpw/pP4AGC9KYFeI/AAAAP10AAAAAAAAAAZoOAADEAwAAYpWbQP0C6T8whnGVzCPiPwAAAD9dAAAAAAAAAAGbDgAAxAMAAFbLNaAf+ug/WmHJ8/gv4j8AAAA/XQAAAAAAAAABnA4AAMQDAAD+PFtNde3oPzC8hxVZSuI/AAAAP20AAAAAAAAAAZ0OAADEAwAAYrRx6Nvl6D/8zShtqmDiPwAAAD9tAAAAAAAAAAGeDgAAxAMAAFjqC0j+3Og/upas+uxy4j8AAAA/jAAAAAAAAAABnw4AAMQDAABMIKanINToP5TxahxNjeI/AAAAP4wAAAAAAAAAAaAOAADEAwAAvGEi42TV6D+UJ4Gc2bPiPwAAAD+MAAAAAAAAAAGhDgAAxAMAAG6drTCY0eg/ll2XHGba4j8AAAA/nAAAAAAAAAABog4AAMQDAABuna0wmNHoPxDvnjfr/uI/AAAAP5wAAAAAAAAAAaMOAADEAwAA3N4pbNzS6D+oEuHmjSvjPwAAAD+7AAAAAAAAAAGkDgAAxAMAACyjnh6p1ug/wtox+zda4z8AAAA/uwAAAAAAAAABpQ4AAMQDAADoqI8MutvoPzxsORa9fuM/AAAAP8sAAAAAAAAAAaYOAADEAwAA9HL1rJfk6D+cawadJJvjPwAAAD/LAAAAAAAAAAGnDgAAxAMAAP48W0117eg/8CG2WX2z4z8AAAA/2gAAAAAAAAABqA4AAMQDAADoiblk2/joP6zqOee/xeM/AAAAP9oAAAAAAAAAAakOAADEAwAAsFkQ88kG6T/wV8zZCdrjPwAAAD/6AAAAAAAAAAGqDgAAxAMAAOhq47z8Fek/hkX4CCDg4z8AAAA/+gAAAAAAAAABqw4AAMQDAAAefLaGLyXpP0IOfJZi8uM/AAAAP/oAAAAAAAAAAawOAADEAwAACMkUnpUw6T/kRMWPh/zjPwAAAD8ZAQAAAAAAAAGtDgAAxAMAAEDa52fIP+k/8o3iWZYA5D8AAAA/GQEAAAAAAAABrg4AAMQDAAB467ox+07pP3gy8b6dAuQ/AAAAPxkBAAAAAAAAAa8OAADEAwAA0HmVhKVb6T/yjeJZlgDkPwAAAD84AQAAAAAAAAGwDgAAxAMAANxD+ySDZOk/1vunxXj44z8AAAA/OAEAAAAAAAABsQ4AAMQDAAAIi2hO2GrpP1BXmWBx9uM/AAAAPzgBAAAAAAAAAbIOAADEAwAA0lq/3MZ46T8aMyQ4NubjPwAAAD9IAQAAAAAAAAGzDgAAxAMAAAhskqb5h+k/hkX4CCDg4z8AAAA/SAEAAAAAAAABtA4AAMQDAACwvuGrcJjpP8h8dHvdzeM/AAAAP2cBAAAAAAAAAbUOAADEAwAAdo44Ol+m6T+QWP9Sor3jPwAAAD9nAQAAAAAAAAG2DgAAxAMAAB7hhz/Wtuk/TutsYFip4z8AAAA/ZwEAAAAAAAABtw4AAMQDAAB4b2KSgMPpPzJZMsw6oeM/AAAAP4YBAAAAAAAAAbgOAADEAwAAgjnIMl7M6T+A2csIB5PjPwAAAD+GAQAAAAAAAAG5DgAAxAMAAB7CsZf30+k/0lllRdOE4z8AAAA/hgEAAAAAAAABug4AAMQDAAAqjBc41dzpPyLa/oGfduM/AAAAP6UBAAAAAAAAAbsOAADEAwAAdlCM6qHg6T/stYlZZGbjPwAAAD+lAQAAAAAAAAG8DgAAxAMAAAgPEK9d3+k/3mxsj1Vi4z8AAAA/pQEAAAAAAAABvQ4AAMQDAADkkQgm5uHpPyCk6AETUOM/AAAAP7UBAAAAAAAAAb4OAADEAwAACA8Qr13f6T9yJII+30HjPwAAAD+1AQAAAAAAAAG/DgAAxAMAAAgPEK9d3+k/qBLh5o0r4z8AAAA/0gEAAAAAAAABwA4AAMQDAAC6Spv8kNvpP343iYhhH+M/AAAAP9IBAAAAAAAAAcEOAADEAwAASAkfwUza6T+yJegwEAnjPwAAAD/iAQAAAAAAAAHCDgAAxAMAAB7CsZf30+k/9Fxko8324j8AAAA/4gEAAAAAAAABww4AAMQDAABivMCp5s7pP1ImG6qo7OI/AAAAP/IBAAAAAAAAAcQOAADEAwAAFPhL9xnL6T8OuYi3XtjiPwAAAD/yAQAAAAAAAAHFDgAAxAMAAFTyWgkJxuk/QqfnXw3C4j8AAAA/EQIAAAAAAAABxg4AAMQDAAAqq+3fs7/pP4beY9LKr+I/AAAAPxECAAAAAAAAAccOAADEAwAASij1aCu96T/kpxrZpaXiPwAAAD8RAgAAAAAAAAHIDgAAxAMAAI4iBHsauOk/Nii0FXKX4j8AAAA/MAIAAAAAAAAByQ4AAMQDAADSHBONCbPpP/4DP+02h+I/AAAAPzACAAAAAAAAAcoOAADEAwAAYNuWUcWx6T9QhNgpA3niPwAAAD8wAgAAAAAAAAHLDgAAxAMAABIXIp/4rek/ngRyZs9q4j8AAAA/QAIAAAAAAAABzA4AAMQDAADoz7R1o6fpPwgXRje5ZOI/AAAAP0ACAAAAAAAAAc0OAADEAwAACE28/hql6T9o4Pw9lFriPwAAAD9fAgAAAAAAAAHODgAAxAMAALqIR0xOoek/1PLQDn5U4j8AAAA/XwIAAAAAAAABzw4AAMQDAAD8glZePZzpPz4Fpd9nTuI/AAAAP18CAAAAAAAAAdAOAADEAwAAsL7hq3CY6T+4YJZ6YEziPwAAAD9+AgAAAAAAAAHRDgAAxAMAAPK48L1fk+k/qhd5sFFI4j8AAAA/fgIAAAAAAAAB0g4AAMQDAABWMAdZxovpPxYqTYE7QuI/AAAAP34CAAAAAAAAAdMOAADEAwAAKOmZL3GF6T/8lxLtHTriPwAAAD+dAgAAAAAAAAHUDgAAxAMAAIxgsMrXfek/gjwhUiU84j8AAAA/nQIAAAAAAAAB1Q4AAMQDAADSWr/cxnjpP3TzA4gWOOI/AAAAP50CAAAAAAAAAdYOAADEAwAAgpZKKvp06T/gBdhYADLiPwAAAD+tAgAAAAAAAAHXDgAAxAMAADbS1Xctcek/WmHJ8/gv4j8AAAA/rQIAAAAAAAAB2A4AAMQDAADmDWHFYG3pP0oYrCnqK+I/AAAAP60CAAAAAAAAAdkOAADEAwAACItoTthq6T9KGKwp6iviPwAAAD/MAgAAAAAAAAHaDgAAxAMAAP7AAq76Yek/MIZxlcwj4j8AAAA/zAIAAAAAAAAB2w4AAMQDAADy9pwNHVnpP4AGC9KYFeI/AAAAP+wCAAAAAAAAAdwOAADEAwAAVm6zqINR6T+OTyicpxniPwAAAD/sAgAAAAAAAAHdDgAAxAMAAConRn8uS+k/FvQ2Aa8b4j8AAAA/7AIAAAAAAAAB3g4AAMQDAAAgXeDeUELpP5yYRWa2HeI/AAAAPwsDAAAAAAAAAd8OAADEAwAAhNT2ebc66T8iPVTLvR/iPwAAAD8LAwAAAAAAAAHgDgAAxAMAAITU9nm3Ouk/Ij1Uy70f4j8AAAA/CwMAAAAAAAAB4Q4AAMQDAACE1PZ5tzrpPyI9VMu9H+I/AAAAPwsDAAAAAAAAAeIOAADEAwAAhNT2ebc66T8iPVTLvR/iPwAAAD8LAwAAAAAAAAHjDgAAxAMAAOAUh/qOr+c/UePuheqa3j8AAAA/AAAAAAAAAAAB5A4AAMQDAADgFIf6jq/nP1Hj7oXqmt4/AAAAPxAAAAAAAAAAAeUOAADEAwAA4BSH+o6v5z9R4+6F6prePwAAAD8QAAAAAAAAAAHmDgAAxAMAAGTqznaOwuc/PSkN8v4s3z8AAAA/LwAAAAAAAAAB5w4AAMQDAABwtDQXbMvnP9NMT6GhWd8/AAAAPy8AAAAAAAAAAegOAADEAwAADD0efAXT5z8XuuGT623fPwAAAD8vAAAAAAAAAAHpDgAAxAMAADiEi6Va2ec/Wyd0hjWC3z8AAAA/PwAAAAAAAAAB6g4AAMQDAAAum09dnu3nP3W5rhpTit8/AAAAPz8AAAAAAAAAAesOAADEAwAAsnCX2Z0A6D+PS+mucJLfPwAAAD9eAAAAAAAAAAHsDgAAxAMAAPRL0EOuGOg/gwLM5GGO3z8AAAA/XgAAAAAAAAAB7Q4AAMQDAAA2JwmuvjDoP2lwkVBEht8/AAAAP24AAAAAAAAAAe4OAADEAwAALD7NZQJF6D8/lTnyF3rfPwAAAD9uAAAAAAAAAAHvDgAAxAMAAJCWDVmKWug/B3HEydxp3z8AAAA/fQAAAAAAAAAB8A4AAMQDAADScUbDmnLoP50o2nhmSd8/AAAAP30AAAAAAAAAAfEOAADEAwAA6AUSBFaE6D9Lciq8DTHfPwAAAD+cAAAAAAAAAAHyDgAAxAMAALDVaJJEkug/3SlAa5cQ3z8AAAA/nAAAAAAAAAAB8w4AAMQDAAAq4UpuZpzoPw3iiJO5094/AAAAP5wAAAAAAAAAAfQOAADEAwAAeqW/IDOg6D81UbTxzJLePwAAAD+sAAAAAAAAAAH1DgAAxAMAAMZpNNP/o+g/eVIa5P1Z3j8AAAA/rAAAAAAAAAAB9g4AAMQDAAAWLqmFzKfoP4MvC67zEN4/AAAAP8sAAAAAAAAAAfcOAADEAwAAsraS6mWv6D+pnjYMB9DdPwAAAD/LAAAAAAAAAAH4DgAAxAMAACL4DiaqsOg/55+c/jeX3T8AAAA/4AAAAAAAAAAB+Q4AAMQDAACytpLqZa/oP/N8jcgtTt0/AAAAP+AAAAAAAAAAAfoOAADEAwAA0jOac92s6D8nNdbwTxHdPwAAAD/wAAAAAAAAAAH7DgAAxAMAAKbsLEqIpug/T6QBT2PQ3D8AAAA/8AAAAAAAAAAB/A4AAMQDAAB6pb8gM6DoP42lZ0GUl9w/AAAAPw8BAAAAAAAAAf0OAADEAwAATF5S992Z6D8Fy0JcAG/cPwAAAD8PAQAAAAAAAAH+DgAAxAMAACAX5c2Ik+g/mYJYC4pO3D8AAAA/DwEAAAAAAAAB/w4AAMQDAABiEfTfd47oPzeDi4QiMtw/AAAAPy4BAAAAAAAAAQAPAADEAwAAxogKe96G6D/zFfmR2B3cPwAAAD8uAQAAAAAAAAEBDwAAxAMAALy+pNoAfug/ic0OQWL92z8AAAA/LgEAAAAAAAABAg8AAMQDAAAgNrt1Z3boPyvOQbr64Ns/AAAAPz4BAAAAAAAAAQMPAADEAwAAFmxV1Ylt6D+j8xzVZrjbPwAAAD8+AQAAAAAAAAEEDwAAxAMAALzdeoLfYOg/DdDaJcSL2z8AAAA/XQEAAAAAAAABBQ8AAMQDAADUkBxreVXoP3/1tUAwY9s/AAAAP10BAAAAAAAAAQYPAADEAwAAegJCGM9I6D8h9ui5yEbbPwAAAD9dAQAAAAAAAAEHDwAAxAMAACJ0Z8UkPOg/t63+aFIm2z8AAAA/fAEAAAAAAAABCA8AAMQDAABapBA3Ni7oP3+JiUAXFts/AAAAP3wBAAAAAAAAAQkPAADEAwAAIpM9bQMf6D9JZRQY3AXbPwAAAD98AQAAAAAAAAEKDwAAxAMAADhG31WdE+g/H4q8ua/52j8AAAA/mwEAAAAAAAABCw8AAMQDAAAANQyMagToP90cKsdl5do/AAAAP5sBAAAAAAAAAQwPAADEAwAAhCkqsEj65z/N0wz9VuHaPwAAAD+bAQAAAAAAAAENDwAAxAMAAAoeSNQm8Oc/zdMM/Vbh2j8AAAA/qwEAAAAAAAABDg8AAMQDAAAi0em8wOTnP/euZFuD7do/AAAAP6sBAAAAAAAAAQ8PAADEAwAApsUH4Z7a5z87HPdNzQHbPwAAAD/KAQAAAAAAAAEQDwAAxAMAAAw9HnwF0+c/Y/dOrPkN2z8AAAA/ygEAAAAAAAABEQ8AAMQDAACSMTyg48jnP5kbxNQ0Hts/AAAAP9oBAAAAAAAAARIPAADEAwAAZOrOdo7C5z8VrcvvuULbPwAAAD/aAQAAAAAAAAETDwAAxAMAAFogadawuec/S9FAGPVS2z8AAAA/6gEAAAAAAAABFA8AAMQDAAAu2fusW7PnP8liSDN6d9s/AAAAP+oBAAAAAAAAARUPAADEAwAAcNMKv0qu5z+Tqv8KWLTbPwAAAD8JAgAAAAAAAAEWDwAAxAMAAGQJpR5tpec/o19J1X8F3D8AAAA/CQIAAAAAAAABFw8AAMQDAADIgLu5053nP7MUk5+nVtw/AAAAPwkCAAAAAAAAARgPAADEAwAAfLxGBwea5z9/XEp3hZPcPwAAAD8YAgAAAAAAAAEZDwAAxAMAACz40VQ6luc/W+0eGXLU3D8AAAA/GAIAAAAAAAABGg8AAMQDAAAAsWQr5Y/nP1EQLk98Hd0/AAAAPzgCAAAAAAAAARsPAADEAwAA1mn3AZCJ5z9rDpXjsnLdPwAAAD84AgAAAAAAAAEcDwAAxAMAAACxZCvlj+c/B54Dk27s3T8AAAA/OAIAAAAAAAABHQ8AAMQDAAAAsWQr5Y/nPweeA5Nu7N0/AAAAP1cCAAAAAAAAAR4PAADEAwAAALFkK+WP5z8HngOTbuzdPwAAAD9XAgAAAAAAAAEfDwAAxAMAAACxZCvlj+c/B54Dk27s3T8AAAA/VwIAAAAAAAABIA8AAMQDAABmw6kNpfbmP2ccEJsdgtQ/AAAAPwAAAAAAAAAAASEPAADEAwAAZsOpDaX25j9nHBCbHYLUPwAAAD8QAAAAAAAAAAEiDwAAxAMAAGbDqQ2l9uY/ZxwQmx2C1D8AAAA/EAAAAAAAAAABIw8AAMQDAABmw6kNpfbmP2ccEJsdgtQ/AAAAPy8AAAAAAAAAASQPAADEAwAARGV4LAzc5j/HG90hhZ7UPwAAAD8vAAAAAAAAAAElDwAAxAMAADqbEowu0+Y/02T665Oi1D8AAAA/LwAAAAAAAAABJg8AAMQDAADs1p3ZYc/mP+OtF7aiptQ/AAAAP04AAAAAAAAAAScPAADEAwAAwI8wsAzJ5j+30r9XdprUPwAAAD9OAAAAAAAAAAEoDwAAxAMAAAKKP8L7w+Y/02T665Oi1D8AAAA/TgAAAAAAAAABKQ8AAMQDAAC2xcoPL8DmPwuJbxTPstQ/AAAAP14AAAAAAAAAASoPAADEAwAA+L/ZIR675j9riDybNs/UPwAAAD9eAAAAAAAAAAErDwAAxAMAAKr7ZG9Rt+Y/19Am7Kzv1D8AAAA/fQAAAAAAAAABLA8AAMQDAABcN/C8hLPmP72qGFioNNU/AAAAP30AAAAAAAAAAS0PAADEAwAAnjH/znOu5j+L8s8vhnHVPwAAAD99AAAAAAAAAAEuDwAAxAMAAC7wgpMvreY/qfA2xLzG1T8AAAA/jQAAAAAAAAABLw8AAMQDAAAu8IKTL63mP7mlgI7kF9Y/AAAAP5wAAAAAAAAAATAPAADEAwAALvCCky+t5j/Zo+ciG23WPwAAAD+cAAAAAAAAAAExDwAAxAMAAH6090X8sOY/A+trgWDG1j8AAAA/vAAAAAAAAAABMg8AAMQDAAAaPeGqlbjmP7Og6MQg+9Y/AAAAP7wAAAAAAAAAATMPAADEAwAAZgFWXWK85j9pVmUI4S/XPwAAAD+8AAAAAAAAAAE0DwAAxAMAAJRIw4a3wuY//Xmnt4Nc1z8AAAA/ywAAAAAAAAABNQ8AAMQDAACeEiknlcvmP08wV3TcdNc/AAAAP8sAAAAAAAAAATYPAADEAwAAGB4LA7fV5j+f5gYxNY3XPwAAAD/rAAAAAAAAAAE3DwAAxAMAALSm9GdQ3eY/x8Fej2GZ1z8AAAA/6wAAAAAAAAABOA8AAMQDAAB8dkv2PuvmP+dTmSN/odc/AAAAP+sAAAAAAAAAATkPAADEAwAARkaihC355j8nwSsWybXXPwAAAD8JAQAAAAAAAAE6DwAAxAMAAHxXdU5gCOc/NQpJ4Ne51z8AAAA/CQEAAAAAAAABOw8AAMQDAABmpNNlxhPnP0FTZqrmvdc/AAAAPwkBAAAAAAAAATwPAADEAwAAvjKuuHAg5z8LL/GBq63XPwAAAD8oAQAAAAAAAAE9DwAAxAMAAIYCBUdfLuc/rS8k+0OR1z8AAAA/KAEAAAAAAAABPg8AAMQDAADgkN+ZCTvnP2nCkQj6fNc/AAAAPygBAAAAAAAAAT8PAADEAwAAGKKyYzxK5z/9eae3g1zXPwAAAD84AQAAAAAAAAFADwAAxAMAAOBxCfIqWOc/g+ifnP431z8AAAA/OAEAAAAAAAABQQ8AAMQDAACGxFj3oWjnPxWgtUuIF9c/AAAAP1cBAAAAAAAAAUIPAADEAwAADJqgc6F75z9zM1bS1ubWPwAAAD9XAQAAAAAAAAFDDwAAxAMAAACxZCvlj+c/YX4MCK+V1j8AAAA/VwEAAAAAAAABRA8AAMQDAACoA7QwXKDnP18S4AeWSNY/AAAAP3YBAAAAAAAAAUUPAADEAwAAAJKOgwat5z9bprMHffvVPwAAAD92AQAAAAAAAAFGDwAAxAMAAOre7JpsuOc/ZYOk0XKy1T8AAAA/dgEAAAAAAAABRw8AAMQDAADUK0uy0sPnP3+psmV3bdU/AAAAP5UBAAAAAAAAAUgPAADEAwAAsq5DKVvG5z95PYZlXiDVPwAAAD+VAQAAAAAAAAFJDwAAxAMAAHC0NBdsy+c/vT7sV4/n1D8AAAA/lQEAAAAAAAABSg8AAMQDAAAAc7jbJ8rnP/H2NICxqtQ/AAAAP7UBAAAAAAAAAUsPAADEAwAAIvC/ZJ/H5z9LitUGAHrUPwAAAD+1AQAAAAAAAAFMDwAAxAMAAERtx+0Wxec/t2aTV11N1D8AAAA/tQEAAAAAAAABTQ8AAMQDAACGZ9b/BcDnP1dnxtD1MNQ/AAAAP8QBAAAAAAAAAU4PAADEAwAAyGHlEfW65z8hQ1GouiDUPwAAAD/EAQAAAAAAAAFPDwAAxAMAAJwaeOiftOc/+Wf5SY4U1D8AAAA/5AEAAAAAAAABUA8AAMQDAAAiD5YMfqrnP9vVvrVwDNQ/AAAAP+QBAAAAAAAAAVEPAADEAwAAqAO0MFyg5z9vjdRk+uvTPwAAAD/zAQAAAAAAAAFSDwAAxAMAAL62VRn2lOc/D44H3pLP0z8AAAA/8wEAAAAAAAABUw8AAMQDAAD25v6KB4fnP9lpkrVXv9M/AAAAPwMCAAAAAAAAAVQPAADEAwAAvtUrwdR35z+vjjpXK7PTPwAAAD8DAgAAAAAAAAFVDwAAxAMAABaD3LtdZ+c/KbQVcpeK0z8AAAA/IgIAAAAAAAABVg8AAMQDAADA9AFps1rnP/OPoElcetM/AAAAPyICAAAAAAAAAVcPAADEAwAAOB+67LNH5z/JtEjrL27TPwAAAD8iAgAAAAAAAAFYDwAAxAMAAJLMauc8N+c/n9nwjANi0z8AAAA/MgIAAAAAAAABWQ8AAMQDAABau5cdCijnP5/Z8IwDYtM/AAAAPzICAAAAAAAAAVoPAADEAwAAAi29yl8b5z+RkNPC9F3TPwAAAD9RAgAAAAAAAAFbDwAAxAMAAKie4ne1Duc/rSIOVxJm0z8AAAA/UQIAAAAAAAABXA8AAMQDAADAUYRgTwPnP+NGg39NdtM/AAAAP1ECAAAAAAAAAV0PAADEAwAAtIcewHH65j83/TI8po7TPwAAAD9wAgAAAAAAAAFeDwAAxAMAADp8PORP8OY/h7Pi+P6m0z8AAAA/cAIAAAAAAAABXw8AAMQDAAByrOVVYeLmPwNF6hOEy9M/AAAAP3ACAAAAAAAAAWAPAADEAwAAOpsSjC7T5j+z+mZXRADUPwAAAD+PAgAAAAAAAAFhDwAAxAMAAFJOtHTIx+Y/SR6pBucs1D8AAAA/jwIAAAAAAAABYg8AAMQDAABGhE7U6r7mP99B67WJWdQ/AAAAP48CAAAAAAAAAWMPAADEAwAAOrroMw225j+DrkovO4rUPwAAAD+fAgAAAAAAAAFkDwAAxAMAAFw38LyEs+Y/Qa3kPArD1D8AAAA/nwIAAAAAAAABZQ8AAMQDAABcN/C8hLPmP0Gt5DwKw9Q/AAAAP74CAAAAAAAAAWYPAADEAwAAXDfwvISz5j9BreQ8CsPUPwAAAD++AgAAAAAAAAFnDwAAxAMAAFw38LyEs+Y/Qa3kPArD1D8AAAA/vgIAAAAAAAABaA8AAMQDAACU4/HNEDHmP87XiNzi1Mk/AAAAPwAAAAAAAAAAAWkPAADEAwAAlOPxzRAx5j/O14jc4tTJPwAAAD8PAAAAAAAAAAFqDwAAxAMAAJTj8c0QMeY/zteI3OLUyT8AAAA/DwAAAAAAAAABaw8AAMQDAACU4/HNEDHmP87XiNzi1Mk/AAAAPx8AAAAAAAAAAWwPAADEAwAAlOPxzRAx5j/O14jc4tTJPwAAAD8fAAAAAAAAAAFtDwAAxAMAAJTj8c0QMeY/zteI3OLUyT8AAAA/HwAAAAAAAAABbg8AAMQDAABSCLljABnmP7odp0j3Zso/AAAAPy4AAAAAAAAAAW8PAADEAwAAlQLIde8T5j8mZpGZbYfKPwAAAD9OAAAAAAAAAAFwDwAAxAMAAPl53hBWDOY/NhvbY5XYyj8AAAA/TgAAAAAAAAABcQ8AAMQDAABd8fSrvATmPyo+6pmfIcs/AAAAP10AAAAAAAAAAXIPAADEAwAAUiePC9/75T8iYfnPqWrLPwAAAD9dAAAAAAAAAAFzDwAAxAMAAAVjGlkS+OU/FoQIBrSzyz8AAAA/bQAAAAAAAAABdA8AAMQDAABGXSlrAfPlP0LLjGT5DMw/AAAAP20AAAAAAAAAAXUPAADEAwAA+Zi0uDTv5T/eWvsTtYbMPwAAAD99AAAAAAAAAAF2DwAAxAMAAMxRR4/f6OU/jnykV44IzT8AAAA/jAAAAAAAAAABdw8AAMQDAABdEMtTm+flPwp62HIses0/AAAAP4wAAAAAAAAAAXgPAADEAwAAXRDLU5vn5T9u5dH5rOPNPwAAAD+rAAAAAAAAAAF5DwAAxAMAAF0Qy1Ob5+U/Snamm5kkzj8AAAA/qwAAAAAAAAABeg8AAMQDAAAbFrxBrOzlP1or8GXBdc4/AAAAP6sAAAAAAAAAAXsPAADEAwAAaNow9Hjw5T9u4Dkw6cbOPwAAAD/LAAAAAAAAAAF8DwAAxAMAACXgIeKJ9eU/Kt/TPbj/zj8AAAA/ywAAAAAAAAABfQ8AAMQDAAAxqoeCZ/7lPx4C43PCSM8/AAAAP8sAAAAAAAAAAX4PAADEAwAAfm78NDQC5j9KSWfSB6LPPwAAAD/aAAAAAAAAAAF/DwAAxAMAAKy1aV6JCOY/0iOMt5vKzz8AAAA/2gAAAAAAAAABgA8AAMQDAADX/NaH3g7mP0kRk2K1AdA/AAAAP/oAAAAAAAAAAYEPAADEAwAAc4XA7HcW5j+pEGDpHB7QPwAAAD/6AAAAAAAAAAGCDwAAxAMAAH5PJo1VH+Y/+8YPpnU20D8AAAA/+gAAAAAAAAABgw8AAMQDAACKGYwtMyjmP1nG3CzdUtA/AAAAPxkBAAAAAAAAAYQPAADEAwAAJqJ1kswv5j+P6lFVGGPQPwAAAD8ZAQAAAAAAAAGFDwAAxAMAAMIqX/dlN+Y/7+ke3H9/0D8AAAA/GQEAAAAAAAABhg8AAMQDAAA6NkHTh0HmPxnFdjqsi9A/AAAAPygBAAAAAAAAAYcPAADEAwAAaH2u/NxH5j9BoM6Y2JfQPwAAAD8oAQAAAAAAAAGIDwAAxAMAAAQGmGF2T+Y/T+nrYueb0D8AAAA/SAEAAAAAAAABiQ8AAMQDAADuUvZ43FrmP10yCS32n9A/AAAAP0gBAAAAAAAAAYoPAADEAwAAitvf3XVi5j81V7HOyZPQPwAAAD9XAQAAAAAAAAGLDwAAxAMAAOJpujAgb+Y/+zI8po6D0D8AAAA/VwEAAAAAAAABjA8AAMQDAAD4/YVx24DmP6t8jOk1a9A/AAAAP2cBAAAAAAAAAY0PAADEAwAAXFbGZGOW5j8v64TOsEbQPwAAAD9nAQAAAAAAAAGODwAAxAMAAC7wgpMvreY/fzUIi/AR0D8AAAA/hgEAAAAAAAABjw8AAMQDAAAkB0dLc8HmP9IjjLebys8/AAAAP4YBAAAAAAAAAZAPAADEAwAAOpsSjC7T5j9WJlic/VjPPwAAAD+GAQAAAAAAAAGRDwAAxAMAAAJraRod4eY/1igkgV/nzj8AAAA/pQEAAAAAAAABkg8AAMQDAAAY/zRb2PLmP5JPZY78hc4/AAAAP6UBAAAAAAAAAZMPAADEAwAAco0ProL/5j9KdqabmSTOPwAAAD+lAQAAAAAAAAGUDwAAxAMAAMob6gAtDOc/Rp5Nm2eKzT8AAAA/xQEAAAAAAAABlQ8AAMQDAABEJ8zcThbnPz7G9Jo18Mw/AAAAP8UBAAAAAAAAAZYPAADEAwAAAi29yl8b5z867puaA1bMPwAAAD/FAQAAAAAAAAGXDwAAxAMAAL4yrrhwIOc/MhZDmtG7yz8AAAA/1AEAAAAAAAABmA8AAMQDAACetaYv+SLnP/YZdXFkEcs/AAAAP9QBAAAAAAAAAZkPAADEAwAAnrWmL/ki5z+6HadI92bKPwAAAD/0AQAAAAAAAAGaDwAAxAMAAJ61pi/5Iuc/zteI3OLUyT8AAAA/9AEAAAAAAAABmw8AAMQDAAAO9yJrPSTnP/4jpQTsSsk/AAAAP/QBAAAAAAAAAZwPAADEAwAA7Hkb4sUm5z/ybls6xPnIPwAAAD8TAgAAAAAAAAGdDwAAxAMAAOx5G+LFJuc/Et6GmNe4yD8AAAA/EwIAAAAAAAABng8AAMQDAAB8OJ+mgSXnP1Lf7IoIgMg/AAAAPxMCAAAAAAAAAZ8PAADEAwAAUPExfSwf5z/mlgI6kl/IPwAAAD8yAgAAAAAAAAGgDwAAxAMAACSqxFPXGOc/luBSfTlHyD8AAAA/MgIAAAAAAAABoQ8AAMQDAABmpNNlxhPnP75PfttMBsg/AAAAPzICAAAAAAAAAaIPAADEAwAAqJ7id7UO5z82dVn2uN3HPwAAAD9CAgAAAAAAAAGjDwAAxAMAAOyY8YmkCec/kgj6fAetxz8AAAA/QgIAAAAAAAABpA8AAMQDAACe1HzX1wXnPwYu1ZdzhMc/AAAAP14CAAAAAAAAAaUPAADEAwAAco0ProL/5j9KLzuKpEvHPwAAAD9eAgAAAAAAAAGmDwAAxAMAALSHHsBx+uY/2uZQOS4rxz8AAAA/XgIAAAAAAAABpw8AAMQDAACqvbgflPHmP4owoXzVEsc/AAAAP30CAAAAAAAAAagPAADEAwAADjXPuvrp5j9WDCxUmgLHPwAAAD99AgAAAAAAAAGpDwAAxAMAAHKs5VVh4uY/VgwsVJoCxz8AAAA/fQIAAAAAAAABqg8AAMQDAABo4n+1g9nmPx7otitf8sY/AAAAP5wCAAAAAAAAAasPAADEAwAAXBgaFabQ5j/OMQdvBtrGPwAAAD+cAgAAAAAAAAGsDwAAxAMAAFJOtHTIx+Y/fntXsq3Bxj8AAAA/nAIAAAAAAAABrQ8AAMQDAADWQtKYpr3mP+bDQQMk4sY/AAAAP7wCAAAAAAAAAa4PAADEAwAA7vVzgUCy5j8e6LYrX/LGPwAAAD+8AgAAAAAAAAGvDwAAxAMAAFJtihynquY/Onrxv3z6xj8AAAA/vAIAAAAAAAABsA8AAMQDAABGoyR8yaHmP1YMLFSaAsc/AAAAP8sCAAAAAAAAAbEPAADEAwAADpJRspaS5j9unmbotwrHPwAAAD/LAgAAAAAAAAGyDwAAxAMAAJSGb9Z0iOY/9niLzUszxz8AAAA/6wIAAAAAAAABsw8AAMQDAACqORG/Dn3mP35TsLLfW8c/AAAAP+sCAAAAAAAAAbQPAADEAwAAwOyyp6hx5j8+UkrArpTHPwAAAD/rAgAAAAAAAAG1DwAAxAMAALYiTQfLaOY/GuMeYpvVxz8AAAA/CgMAAAAAAAABtg8AAMQDAAAammOiMWHmP/Zz8wOIFsg/AAAAPwoDAAAAAAAAAbcPAADEAwAAUsoMFENT5j8CKT3Or2fIPwAAAD8KAwAAAAAAAAG4DwAAxAMAANi+KjghSeY/9ktMBLqwyD8AAAA/KQMAAAAAAAABuQ8AAMQDAAA6NkHTh0HmPwoBls7hAck/AAAAPykDAAAAAAAAAboPAADEAwAA7nHMILs95j/G/y/csDrJPwAAAD8pAwAAAAAAAAG7DwAAxAMAAH4wUOV2POY/viI/EruDyT8AAAA/SAMAAAAAAAABvA8AAMQDAAB+MFDldjzmP74iPxK7g8k/AAAAP0gDAAAAAAAAAb0PAADEAwAAfjBQ5XY85j++Ij8Su4PJPwAAAD9IAwAAAAAAAAG+DwAAxAMAAH4wUOV2POY/viI/EruDyT8AAAA/SAMAAAAAAAABvw8AAMQDAAD5FA1Yr3rlP+SzjndJgL8/AAAAPwAAAAAAAAAAAcAPAADEAwAAJpom0cFG5T/ks453SYC/PwAAAD8fAAAAAAAAAAHBDwAAxAMAACaaJtHBRuU/5LOOd0mAvz8AAAA/HwAAAAAAAAABwg8AAMQDAAAmmibRwUblP+SzjndJgL8/AAAAPy8AAAAAAAAAAcMPAADEAwAAwkHm3Tkx5T98a6Qm01+/PwAAAD8vAAAAAAAAAAHEDwAAxAMAAEg2BAIYJ+U/jCDu8Pqwvz8AAAA/TgAAAAAAAAABxQ8AAMQDAADPKiIm9hzlP8rqm10RAcA/AAAAP04AAAAAAAAAAcYPAADEAwAAdpxH00sQ5T9uV/vWwjHAPwAAAD9OAAAAAAAAAAHHDwAAxAMAAEhV2qn2CeU/EsRaUHRiwD8AAAA/XgAAAAAAAAAByA8AAMQDAABq0uEybgflP7owusklk8A/AAAAP14AAAAAAAAAAckPAADEAwAAHA5tgKED5T+SwY5rEtTAPwAAAD9tAAAAAAAAAAHKDwAAxAMAAKICi6R/+eQ/TsAoeeEMwT8AAAA/fQAAAAAAAAAByw8AAMQDAADl/Jm2bvTkP0bjN6/rVcE/AAAAP30AAAAAAAAAAcwPAADEAwAAJ/eoyF3v5D86Bkfl9Z7BPwAAAD+cAAAAAAAAAAHNDwAAxAMAAEp0sFHV7OQ/gt8F2FgAwj8AAAA/nAAAAAAAAAABzg8AAMQDAABq8bfaTOrkP3YCFQ5jScI/AAAAP5wAAAAAAAAAAc8PAADEAwAAi26/Y8Tn5D++29MAxqrCPwAAAD+7AAAAAAAAAAHQDwAAxAMAAGrxt9pM6uQ/6iJYXwsEwz8AAAA/uwAAAAAAAAAB0Q8AAMQDAABKdLBR1ezkPxZq3L1QXcM/AAAAP7sAAAAAAAAAAdIPAADEAwAA5fyZtm705D8mHyaIeK7DPwAAAD/bAAAAAAAAAAHTDwAAxAMAAF8IfJKQ/uQ/GkI1voL3wz8AAAA/2wAAAAAAAAAB1A8AAMQDAADaE15usgjlP/bSCWBvOMQ/AAAAP9sAAAAAAAAAAdUPAADEAwAAM6I4wVwV5T9KibkcyFDEPwAAAD/6AAAAAAAAAAHWDwAAxAMAAAc89e8oLOU/stGjbT5xxD8AAAA/+gAAAAAAAAAB1w8AAMQDAAD6UrmnbEDlP7LRo20+ccQ/AAAAP/oAAAAAAAAAAdgPAADEAwAAG7HqiAVb5T+aP2nZIGnEPwAAAD8KAQAAAAAAAAHZDwAAxAMAAH8JK3yNcOU/Som5HMhQxD8AAAA/CgEAAAAAAAAB2g8AAMQDAAC3Gv5FwH/lP/bSCWBvOMQ/AAAAPykBAAAAAAAAAdsPAADEAwAAgOpU1K6N5T+mHFqjFiDEPwAAAD8pAQAAAAAAAAHcDwAAxAMAAEi6q2Kdm+U/5h3AlUfnwz8AAAA/KQEAAAAAAAAB3Q8AAMQDAAA90W8a4a/lP3bV1UTRxsM/AAAAP0gBAAAAAAAAAd4PAADEAwAAEGssSa3G5T+CssYOx33DPwAAAD9IAQAAAAAAAAHfDwAAxAMAAJRAdMWs2eU/jo+32Lw0wz8AAAA/SAEAAAAAAAAB4A8AAMQDAACr1D8GaOvlP5psqKKy68I/AAAAP1wBAAAAAAAAAeEPAADEAwAAMaqHgmf+5T+Gt17YiprCPwAAAD9cAQAAAAAAAAHiDwAAxAMAANf81ofeDuY/JkxlUQoxwj8AAAA/ewEAAAAAAAAB4w8AAMQDAAAPDqpRER7mP4689qFOt8E/AAAAP3sBAAAAAAAAAeQPAADEAwAAaJyEpLsq5j/yLIjykj3BPwAAAD+LAQAAAAAAAAHlDwAAxAMAAAIlbglVMuY/di9U1/TLwD8AAAA/iwEAAAAAAAAB5g8AAMQDAADCKl/3ZTfmP0roz3ivcsA/AAAAP5oBAAAAAAAAAecPAADEAwAAUuniuyE25j/K6ptdEQHAPwAAAD+aAQAAAAAAAAHoDwAAxAMAAFLp4rshNuY/3P5ErSEvvz8AAAA/uQEAAAAAAAAB6Q8AAMQDAAByZupEmTPmP2y78iVvK74/AAAAP7kBAAAAAAAAAeoPAADEAwAAlOPxzRAx5j88nBXH9ze9PwAAAD+5AQAAAAAAAAHrDwAAxAMAABrYD/LuJuY/5A0NCm2FvD8AAAA/yQEAAAAAAAAB7A8AAMQDAAAPDqpRER7mPyzsY8aTA7w/AAAAP8kBAAAAAAAAAe0PAADEAwAAA0REsTMV5j8cNxr8a7K7PwAAAD/oAQAAAAAAAAHuDwAAxAMAAPl53hBWDOY/DILQMURhuz8AAAA/6AEAAAAAAAAB7w8AAMQDAADtr3hweAPmP2gVcbiSMLs/AAAAP/gBAAAAAAAAAfAPAADEAwAA4uUS0Jr65T8kPLLFL8+6PwAAAD/4AQAAAAAAAAHxDwAAxAMAAEZdKWsB8+U/gM9STH6euj8AAAA/CAIAAAAAAAAB8g8AAMQDAAAbFrxBrOzlPwTSHjHgLLo/AAAAPwgCAAAAAAAAAfMPAADEAwAAf43S3BLl5T+4+F8+fcu5PwAAAD8nAgAAAAAAAAH0DwAAxAMAAHTDbDw13OU/qEMWdFV6uT8AAAA/JwIAAAAAAAAB9Q8AAMQDAABHfP8S4NXlP8yyQdJoObk/AAAAPycCAAAAAAAAAfYPAADEAwAAzHAdN77L5T/kbCNmVKe4PwAAAD9GAgAAAAAAAAH3DwAAxAMAABBrLEmtxuU/1LfZmyxWuD8AAAA/RgIAAAAAAAAB+A8AAMQDAADjI78fWMDlPzRLeiJ7Jbg/AAAAP0YCAAAAAAAAAfkPAADEAwAA2VlZf3q35T+Q3hqpyfS3PwAAAD9WAgAAAAAAAAH6DwAAxAMAAM6P896cruU/gCnR3qGjtz8AAAA/VgIAAAAAAAAB+w8AAMQDAABShBEDe6TlP0AFXLZmk7c/AAAAP3UCAAAAAAAAAfwPAADEAwAA2HgvJ1ma5T+gmPw8tWK3PwAAAD91AgAAAAAAAAH9DwAAxAMAAIq0unSMluU/oJj8PLVitz8AAAA/dQIAAAAAAAAB/g8AAMQDAAA88EXCv5LlPwzh5o0rg7c/AAAAP4UCAAAAAAAAAf8PAADEAwAAEKnYmGqM5T9ABVy2ZpO3PwAAAD+UAgAAAAAAAAEAEAAAxAMAAFOj56pZh+U/xAKQ0QQFuD8AAAA/lAIAAAAAAAABARAAAMQDAAAnXHqBBIHlP9S32ZssVrg/AAAAP5QCAAAAAAAAAQIQAADEAwAAi9OQHGt55T94JDkV3oa4PwAAAD+zAgAAAAAAAAEDEAAAxAMAAF6MI/MVc+U/iNmC3wXYuD8AAAA/swIAAAAAAAABBBAAAMQDAAAyRbbJwGzlPyxG4li3CLk/AAAAP7MCAAAAAAAAAQUQAADEAwAAdD/F269n5T/cZ4uckIq5PwAAAD/DAgAAAAAAAAEGEAAAxAMAAGp1XzvSXuU/0K2pCKUcuj8AAAA/4gIAAAAAAAABBxAAAMQDAAAR54ToJ1LlP/AXPZ30vro/AAAAP+ICAAAAAAAAAQgQAADEAwAAJpom0cFG5T808fuPVyC7PwAAAD/yAgAAAAAAAAEJEAAAxAMAAK2ORPWfPOU/6BKl0zCiuz8AAAA/8gIAAAAAAAABChAAAMQDAAChxN5UwjPlP5g0ThcKJLw/AAAAPwIDAAAAAAAAAQsQAADEAwAAuHeAPVwo5T+w6ZfhMXW8PwAAAD8CAwAAAAAAAAEMEAAAxAMAAD1snmE6HuU/wJ7hq1nGvD8AAAA/IQMAAAAAAAABDRAAAMQDAACh47T8oBblPzycFcf3N70/AAAAPyEDAAAAAAAAAQ4QAADEAwAA5N3DDpAR5T+0mUnilam9PwAAAD8hAwAAAAAAAAEPEAAAxAMAACjY0iB/DOU/NJd9/TMbvj8AAAA/QAMAAAAAAAABEBAAAMQDAAC4llblOgvlP3xwPPCWfL4/AAAAP0ADAAAAAAAAAREQAADEAwAAHA5tgKED5T9stlpcqw6/PwAAAD9AAwAAAAAAAAESEAAAxAMAAD6LdAkZAeU/jCDu8Pqwvz8AAAA/XwMAAAAAAAABExAAAMQDAADOSfjN1P/kPwIPEYZMEcA/AAAAP18DAAAAAAAAARQQAADEAwAA8cb/Vkz95D9+DEWh6oLAPwAAAD9fAwAAAAAAAAEVEAAAxAMAAPHG/1ZM/eQ/5nc+KGvswD8AAAA/bwMAAAAAAAABFhAAAMQDAAA+i3QJGQHlP/IsiPKSPcE/AAAAP28DAAAAAAAAARcQAADEAwAArszwRF0C5T+OvPahTrfBPwAAAD+OAwAAAAAAAAEYEAAAxAMAANoTXm6yCOU/XnDaeUVBwj8AAAA/jgMAAAAAAAABGRAAAMQDAAAGW8uXBw/lP0a2+OVZ08I/AAAAP44DAAAAAAAAARoQAADEAwAAoeO0/KAW5T/616EpM1XDPwAAAD+tAwAAAAAAAAEbEAAAxAMAAD1snmE6HuU//q/6KWXvwz8AAAA/rQMAAAAAAAABHBAAAMQDAAA9bJ5hOh7lP/6v+ill78M/AAAAP60DAAAAAAAAAR0QAADEAwAAPWyeYToe5T/+r/opZe/DPwAAAD+tAwAAAAAAAAEeEAAAxAMAAD1snmE6HuU//q/6KWXvwz8AAAA/vQMAAAAAAAABHxAAAMQDAAC4RNskr1rvP8zVjfrH7u0/AAAAPwAAAAAAAAAAASAQAADEAwAAEvKLHzhK7z9GZ5UVTRPuPwAAAD8fAAAAAAAAAAEhEAAAxAMAABLyix84Su8/RmeVFU0T7j8AAAA/HwAAAAAAAAABIhAAAMQDAAAS8osfOErvP0ZnlRVNE+4/AAAAPy8AAAAAAAAAASMQAADEAwAAEvKLHzhK7z9GZ5UVTRPuPwAAAD8vAAAAAAAAAAEkEAAAxAMAABLyix84Su8/RmeVFU0T7j8AAAA/LwAAAAAAAAABJRAAAMQDAAAS8osfOErvP0ZnlRVNE+4/AAAAPy8AAAAAAAAAASYQAADEAwAAEvKLHzhK7z9GZ5UVTRPuPwAAAD9OAAAAAAAAAAEnEAAAxAMAABLyix84Su8/RmeVFU0T7j8AAAA/TgAAAAAAAAABKBAAAMQDAAAS8osfOErvP0ZnlRVNE+4/AAAAP04AAAAAAAAAASkQAADEAwAAEvKLHzhK7z9GZ5UVTRPuPwAAAD9OAAAAAAAAAAEqEAAAxAMAAAgJUNd7Xu8/LAtxAbwx7j8AAAA/fQAAAAAAAAABKxAAAMQDAAA0UL0A0WTvP2Yv5in3Qe4/AAAAP40AAAAAAAAAASwQAADEAwAAjN6XU3tx7z8i+Gm3OVTuPwAAAD+NAAAAAAAAAAEtEAAAxAMAAJao/fNYeu8/dK4ZdJJs7j8AAAA/nAAAAAAAAAABLhAAAMQDAAAStN/PeoTvP0wJ2JXyhu4/AAAAP5wAAAAAAAAAAS8QAADEAwAAjL/Bq5yO7z8+9tBLcKnuPwAAAD+rAAAAAAAAAAEwEAAAxAMAAKJTjexXoO8/agc/Kinc7j8AAAA/ugAAAAAAAAABMRAAAMQDAAC451gtE7LvP5QYrQjiDu8/AAAAP7oAAAAAAAAAATIQAADEAwAArP4c5VbG7z8AYZdZWC/vPwAAAD/aAAAAAAAAAAEzEAAAxAMAACgK/8B40O8/9E2QD9ZR7z8AAAA/2gAAAAAAAAABNBAAAMQDAAAy1GRhVtnvP2SWemBMcu8/AAAAP9oAAAAAAAAAATUQAADEAwAAHCHDeLzk7z8GzcNZcXzvPwAAAD/pAAAAAAAAAAE2EAAAxAMAACbrKBma7e8/tEwqHaWK7z8AAAA/6QAAAAAAAAABNxAAAMQDAADm8BkHq/LvP9DeZLHCku8/AAAAPwkBAAAAAAAAATgQAADEAwAA5vAZB6vy7z/Q3mSxwpLvPwAAAD8JAQAAAAAAAAE5EAAAxAMAAObwGQer8u8/0N5kscKS7z8AAAA/CQEAAAAAAAABOhAAAMQDAADm8BkHq/LvP9DeZLHCku8/AAAAPwkBAAAAAAAAATsQAADEAwAAxi0XbWtG7z8sC3EBvDHuPwAAAD8AAAAAAAAAAAE8EAAAxAMAAMYtF21rRu8/LAtxAbwx7j8AAAA/EAAAAAAAAAABPRAAAMQDAADGLRdta0bvPywLcQG8Me4/AAAAPxAAAAAAAAAAAT4QAADEAwAAxi0XbWtG7z8sC3EBvDHuPwAAAD8gAAAAAAAAAAE/EAAAxAMAAMYtF21rRu8/LAtxAbwx7j8AAAA/IAAAAAAAAAABQBAAAMQDAADGLRdta0bvPywLcQG8Me4/AAAAPyAAAAAAAAAAAUEQAADEAwAANI5pUI4q7z90rhl0kmzuPwAAAD8/AAAAAAAAAAFCEAAAxAMAAObJ9J3BJu8/TAnYlfKG7j8AAAA/PwAAAAAAAAABQxAAAMQDAABKQQs5KB/vP0w/7hV/re4/AAAAP14AAAAAAAAAAUQQAADEAwAAjjsaSxca7z94UFz0N+DuPwAAAD9eAAAAAAAAAAFFEAAAxAMAAPKyMOZ9Eu8/RJgTzBUd7z8AAAA/bgAAAAAAAAABRhAAAMQDAADEa8O8KAzvP3rynnTdU+8/AAAAP24AAAAAAAAAAUcQAADEAwAAdqdOClwI7z8uqBu4nYjvPwAAAD99AAAAAAAAAAFIEAAAxAMAALqhXRxLA+8/Lt4xOCqv7z8AAAA/fQAAAAAAAAABSRAAAMQDAAAq49lXjwTvPyLLKu6n0e8/AAAAP6IAAAAAAAAAAUoQAADEAwAAuqFdHEsD7z/u3MtF+efvPwAAAD+iAAAAAAAAAAFLEAAAxAMAALqhXRxLA+8/7tzLRfnn7z8AAAA/ogAAAAAAAAABTBAAAMQDAAC6oV0cSwPvP+7cy0X55+8/AAAAP6IAAAAAAAAAAU0QAADEAwAAuqFdHEsD7z/u3MtF+efvPwAAAD+xAAAAAAAAAAFOEAAAxAMAAKQsaINu1O4/vPMEZw4b7z8AAAA/AAAAAAAAAAABTxAAAMQDAACkLGiDbtTuP7zzBGcOG+8/AAAAPxAAAAAAAAAAAVAQAADEAwAApCxog27U7j+88wRnDhvvPwAAAD8QAAAAAAAAAAFREAAAxAMAANweZaXCAO8/XvQ34Kb+7j8AAAA/LwAAAAAAAAABUhAAAMQDAABKQQs5KB/vP170N+Cm/u4/AAAAPy8AAAAAAAAAAVMQAADEAwAATCI1kUk87z82GeCBevLuPwAAAD8vAAAAAAAAAAFUEAAAxAMAALhE2ySvWu8/KNDCt2vu7j8AAAA/TwAAAAAAAAABVRAAAMQDAAC6JQV90HfvPxqHpe1c6u4/AAAAP08AAAAAAAAAAVYQAADEAwAAVo8YOouc7z8MPogjTubuPwAAAD9PAAAAAAAAAAFXEAAAxAMAANB7JG7Ow+8/eFBc9Dfg7j8AAAA/bgAAAAAAAAABWBAAAMQDAADQeyRuzsPvP3hQXPQ34O4/AAAAP24AAAAAAAAAAVkQAADEAwAA0Hskbs7D7z94UFz0N+DuPwAAAD9uAAAAAAAAAAFaEAAAxAMAANB7JG7Ow+8/eFBc9Dfg7j8AAAA/bgAAAAAAAAABWxAAAMQDAAAOyj0qctfrPzR8NcuYm+0/AAAAPwAAAAAAAAAAAVwQAADEAwAADso9KnLX6z80fDXLmJvtPwAAAD8PAAAAAAAAAAFdEAAAxAMAAA7KPSpy1+s/NHw1y5ib7T8AAAA/DwAAAAAAAAABXhAAAMQDAACK1R8GlOHrP8zVjfrH7u0/AAAAPy8AAAAAAAAAAV8QAADEAwAAlJ+FpnHq6z/25vvYgCHuPwAAAD8vAAAAAAAAAAFgEAAAxAMAAFxv3DRg+Os/FK9M7SpQ7j8AAAA/LwAAAAAAAAABYRAAAMQDAAAkPzPDTgbsP0wJ2JXyhu4/AAAAPz4AAAAAAAAAAWIQAADEAwAA7A6KUT0U7D+CY2M+ur3uPwAAAD8+AAAAAAAAAAFjEAAAxAMAANZb6GijH+w/bD1VqrUC7z8AAAA/XQAAAAAAAAABZBAAAMQDAABSZ8pExSnsP6KX4FJ9Oe8/AAAAP10AAAAAAAAAAWUQAADEAwAAqPWkl2827D/MqE4xNmzvPwAAAD9dAAAAAAAAAAFmEAAAxAMAAKj1pJdvNuw/zKhOMTZs7z8AAAA/fQAAAAAAAAABZxAAAMQDAACo9aSXbzbsP8yoTjE2bO8/AAAAP30AAAAAAAAAAWgQAADEAwAAqPWkl2827D/MqE4xNmzvPwAAAD99AAAAAAAAAAFpEAAAxAMAAKqQ097IpOs/itQnCJcn7j8AAAA/AAAAAAAAAAABahAAAMQDAACqkNPeyKTrP4rUJwiXJ+4/AAAAPx8AAAAAAAAAAWsQAADEAwAAqpDT3sik6z+K1CcIlyfuPwAAAD8fAAAAAAAAAAFsEAAAxAMAAKqQ097IpOs/itQnCJcn7j8AAAA/LwAAAAAAAAABbRAAAMQDAACqkNPeyKTrP4rUJwiXJ+4/AAAAPy8AAAAAAAAAAW4QAADEAwAAfiqQDZW76z9i+c+pahvuPwAAAD9OAAAAAAAAAAFvEAAAxAMAABqzeXIuw+s/EEMg7RED7j8AAAA/TgAAAAAAAAABcBAAAMQDAADABcl3pdPrPxANCm2F3O0/AAAAP04AAAAAAAAAAXEQAADEAwAA4mP6WD7u6z966ce94q/tPwAAAD9eAAAAAAAAAAFyEAAAxAMAAFKGoOyjDOw/8A6j2E6H7T8AAAA/bQAAAAAAAAABcxAAAMQDAAAw6sK7TSzsP3Z9m73JYu0/AAAAP20AAAAAAAAAAXQQAADEAwAAwIlw2CpI7D8kx+sAcUrtPwAAAD99AAAAAAAAAAF1EAAAxAMAACTisMuyXew/dkeFPT087T8AAAA/fQAAAAAAAAABdhAAAMQDAACqt/hHsnDsP9QQPEQYMu0/AAAAP5wAAAAAAAAAAXcQAADEAwAADhA5OzqG7D/UEDxEGDLtPwAAAD+cAAAAAAAAAAF4EAAAxAMAAAAn/fJ9muw/TGwt3xAw7T8AAAA/nAAAAAAAAAABeRAAAMQDAADsc1sK5KXsP3ZHhT09PO0/AAAAP7wAAAAAAAAAAXoQAADEAwAAqnlM+PSq7D8yEAnLf07tPwAAAD+8AAAAAAAAAAF7EAAAxAMAAFy110Uop+w/rKEQ5gRz7T8AAAA/vAAAAAAAAAABfBAAAMQDAAD2XJdSoJHsP4gy5Yfxs+0/AAAAP9sAAAAAAAAAAX0QAADEAwAAUApITSmB7D9Uepxfz/DtPwAAAD/bAAAAAAAAAAF+EAAAxAMAADp2fAxub+w/6J3eDnId7j8AAAA/2wAAAAAAAAABfxAAAMQDAAAk4rDLsl3sP44KPogjTu4/AAAAP/oAAAAAAAAAAYAQAADEAwAAqNbO75BT7D90rhl0kmzuPwAAAD/6AAAAAAAAAAGBEAAAxAMAAA5O5Yr3S+w/PsC6y+OC7j8AAAA/+gAAAAAAAAABghAAAMQDAABQSPSc5kbsP0wJ2JXyhu4/AAAAPwoBAAAAAAAAAYMQAADEAwAAUEj0nOZG7D9MCdiV8obuPwAAAD8KAQAAAAAAAAGEEAAAxAMAAFBI9JzmRuw/TAnYlfKG7j8AAAA/CgEAAAAAAAABhRAAAMQDAABQSPSc5kbsP0wJ2JXyhu4/AAAAPwoBAAAAAAAAAYYQAADEAwAAUEj0nOZG7D9MCdiV8obuPwAAAD8pAQAAAAAAAAGHEAAAxAMAAIhZx2YZVuw/0nfQem1i7j8AAAA/SAEAAAAAAAABiBAAAMQDAAAEZalCO2DsP5pTW1IyUu4/AAAAP0gBAAAAAAAAAYkQAADEAwAA1P5lcQd37D9mL+Yp90HuPwAAAD9IAQAAAAAAAAGKEAAAxAMAAGSeE47kkuw/LAtxAbwx7j8AAAA/ZwEAAAAAAAABixAAAMQDAADUwLkhSrHsP4rUJwiXJ+4/AAAAP2cBAAAAAAAAAYwQAADEAwAA9h7rAuPL7D/25vvYgCHuPwAAAD9nAQAAAAAAAAGNEAAAxAMAAMq4pzGv4uw/fosKPogj7j8AAAA/dwEAAAAAAAABjhAAAMQDAAAsEegkN/jsPywLcQG8Me4/AAAAP3cBAAAAAAAAAY8QAADEAwAAZCK77mkH7T/eitfE7z/uPwAAAD+WAQAAAAAAAAGQEAAAxAMAACIorNx6DO0/xC6zsF5e7j8AAAA/lgEAAAAAAAABkRAAAMQDAAD24D6zJQbtP+4/IY8Xke4/AAAAP5YBAAAAAAAAAZIQAADEAwAAnFJkYHv57D9ALOfL/M/uPwAAAD+2AQAAAAAAAAGTEAAAxAMAAFp3K/Zq4ew/omHK0vAS7z8AAAA/tgEAAAAAAAABlBAAAMQDAAD2PcGqwa7sP+YEc0XHTe8/AAAAP7YBAAAAAAAAAZUQAADEAwAAAkbTmlx97D9klnpgTHLvPwAAAD/UAQAAAAAAAAGWEAAAxAMAAPaaQ6JdV+w/tEwqHaWK7z8AAAA/1AEAAAAAAAABlxAAAMQDAAA6tChcKzXsP1aDcxbKlO8/AAAAP9QBAAAAAAAAAZgQAADEAwAALgmZYywP7D/Q3mSxwpLvPwAAAD/zAQAAAAAAAAGZEAAAxAMAALQcjS/p5+s/VoNzFsqU7z8AAAA/8wEAAAAAAAABmhAAAMQDAABerYiEHb7rP3IVrqrnnO8/AAAAP/MBAAAAAAAAAZsQAADEAwAAXq2IhB2+6z9yFa6q55zvPwAAAD8DAgAAAAAAAAGcEAAAxAMAAF6tiIQdvus/chWuquec7z8AAAA/AwIAAAAAAAABnRAAAMQDAABerYiEHb7rP3IVrqrnnO8/AAAAPwMCAAAAAAAAAZ4QAADEAwAAHKPb7xjx6T+qiyOL2KPnPwAAAD8AAAAAAAAAAAGfEAAAxAMAAP5Eqg6A1uk/3q+YsxO05z8AAAA/HwAAAAAAAAABoBAAAMQDAAD+RKoOgNbpP96vmLMTtOc/AAAAPx8AAAAAAAAAAaEQAADEAwAA/kSqDoDW6T/er5izE7TnPwAAAD8fAAAAAAAAAAGiEAAAxAMAANIcE40Js+k/MDAy8N+l5z8AAAA/LwAAAAAAAAABoxAAAMQDAAAoysOHkqLpPyLnFCbRoec/AAAAPy8AAAAAAAAAAaQQAADEAwAAgnd0ghuS6T8Unvdbwp3nPwAAAD9OAAAAAAAAAAGlEAAAxAMAAPyhLAYcf+k/FJ73W8Kd5z8AAAA/TgAAAAAAAAABphAAAMQDAADGkFk86W/pP7bUQFXnp+c/AAAAP14AAAAAAAAAAacQAADEAwAA0HmVhKVb6T/6QdNHMbznPwAAAD9eAAAAAAAAAAGoEAAAxAMAAConRn8uS+k/QK9lOnvQ5z8AAAA/bQAAAAAAAAABqRAAAMQDAADQmGsshD7pP0Lle7oH9+c/AAAAP20AAAAAAAAAAaoQAADEAwAA6EsNFR4z6T/WCL5pqiPoPwAAAD+MAAAAAAAAAAGrEAAAxAMAAEzDI7CEK+k/bCwAGU1Q6D8AAAA/jAAAAAAAAAABrBAAAMQDAABsQCs5/CjpPwRQQsjvfOg/AAAAP4wAAAAAAAAAAa0QAADEAwAA/v6u/bcn6T+mvKFBoa3oPwAAAD+rAAAAAAAAAAGuEAAAxAMAANyBp3RAKuk/PODj8EPa6D8AAAA/qwAAAAAAAAABrxAAAMQDAAB4CpHZ2THpP0xfFzvfBOk/AAAAP6sAAAAAAAAAAbAQAADEAwAAQNrnZ8g/6T8Yp84SvUHpPwAAAD/KAAAAAAAAAAGxEAAAxAMAAAiqPva2Tek/Qrg88XV06T8AAAA/ygAAAAAAAAABshAAAMQDAAD+wAKu+mHpP27Jqs8up+k/AAAAP8oAAAAAAAAAAbMQAADEAwAACGySpvmH6T9u/8BPu83pPwAAAD/aAAAAAAAAAAG0EAAAxAMAAK6fCwSStek/smxTQgXi6T8AAAA/2gAAAAAAAAABtRAAAMQDAADEFAGdbuTpPx5/JxPv2+k/AAAAP/kAAAAAAAAAAbYQAADEAwAAQAEN0bEL6j+WpAIuW7PpPwAAAD/5AAAAAAAAAAG3EAAAxAMAAEABDdGxC+o/lqQCLluz6T8AAAA/+QAAAAAAAAABuBAAAMQDAABAAQ3RsQvqP5akAi5bs+k/AAAAP/kAAAAAAAAAAbkQAADEAwAAQAEN0bEL6j+WpAIuW7PpPwAAAD8IAQAAAAAAAAG6EAAAxAMAAL54qck4z+c/ciSCPt9B4z8AAAA/AAAAAAAAAAABuxAAAMQDAAC+eKnJOM/nP3Ikgj7fQeM/AAAAPw8AAAAAAAAAAbwQAADEAwAA1Ax1CvTg5z88bDkWvX7jPwAAAD8PAAAAAAAAAAG9EAAAxAMAAE4YV+YV6+c/CrTw7Zq74z8AAAA/HwAAAAAAAAABvhAAAMQDAAAum09dnu3nPwwgHe6zCOQ/AAAAPx8AAAAAAAAAAb8QAADEAwAAOGW1/Xv25z8e1Wa421nkPwAAAD8+AAAAAAAAAAHAEAAAxAMAANTtnmIV/uc/qOWhHfyo5D8AAAA/PgAAAAAAAAABwRAAAMQDAADgtwQD8wboP4J2dr/o6eQ/AAAAPz4AAAAAAAAAAcIQAADEAwAA4LcEA/MG6D+Q9akJhBTlPwAAAD9dAAAAAAAAAAHDEAAAxAMAALJwl9mdAOg/XAdLYdUq5T8AAAA/XQAAAAAAAAABxBAAAMQDAAA4ZbX9e/bnP1wHS2HVKuU/AAAAP10AAAAAAAAAAcUQAADEAwAAOGW1/Xv25z9cB0th1SrlPwAAAD9tAAAAAAAAAAHGEAAAxAMAADhltf179uc/XAdLYdUq5T8AAAA/bQAAAAAAAAABxxAAAMQDAAA4ZbX9e/bnP1wHS2HVKuU/AAAAP20AAAAAAAAAAcgQAADEAwAA4DNdom2S5z+Ao7WIemzjPwAAAD8AAAAAAAAAAAHJEAAAxAMAAOAzXaJtkuc/gKO1iHps4z8AAAA/EAAAAAAAAAAByhAAAMQDAADgM12ibZLnP4CjtYh6bOM/AAAAPxAAAAAAAAAAAcsQAADEAwAA4DNdom2S5z+Ao7WIemzjPwAAAD8QAAAAAAAAAAHMEAAAxAMAAHydcF8ot+c/tscqsbV84z8AAAA/LwAAAAAAAAABzRAAAMQDAAAAc7jbJ8rnP6h+DeemeOM/AAAAPy8AAAAAAAAAAc4QAADEAwAAso9tgXzj5z8i2v6Bn3bjPwAAAD8vAAAAAAAAAAHPEAAAxAMAAEIvG55Z/+c/juzSUolw4z8AAAA/PwAAAAAAAAAB0BAAAMQDAACQ1LmoRyDoP3JamL5raOM/AAAAP04AAAAAAAAAAdEQAADEAwAATrvU7nlC6D/stYlZZGbjPwAAAD9OAAAAAAAAAAHSEAAAxAMAAOgk6Ks0Z+g/+P6mI3Nq4z8AAAA/XgAAAAAAAAAB0xAAAMQDAAAsACEWRX/oPxSR4beQcuM/AAAAP14AAAAAAAAAAdQQAADEAwAAhI77aO+L6D+2xyqxtXzjPwAAAD99AAAAAAAAAAHVEAAAxAMAAEKU7FYAkeg/dJCuPviO4z8AAAA/fQAAAAAAAAAB1hAAAMQDAADSUnAbvI/oP0CiT5ZJpeM/AAAAP30AAAAAAAAAAdcQAADEAwAAesSVyBGD6D9OIYPg5M/jPwAAAD+cAAAAAAAAAAHYEAAAxAMAAPTuTUwScOg/lMQrU7sK5D8AAAA/nAAAAAAAAAAB2RAAAMQDAACwExXiAVjoP3yeHb+2T+Q/AAAAP5wAAAAAAAAAAdoQAADEAwAApmiF6QIy6D88nbfMhYjkPwAAAD+8AAAAAAAAAAHbEAAAxAMAAOC3BAPzBug/+JtR2lTB5D8AAAA/vAAAAAAAAAAB3BAAAMQDAACGSABYJ93nPz4J5Mye1eQ/AAAAP7wAAAAAAAAAAd0QAADEAwAAhkgAWCfd5z8+CeTMntXkPwAAAD/LAAAAAAAAAAHeEAAAxAMAAIZIAFgn3ec/PgnkzJ7V5D8AAAA/ywAAAAAAAAAB3xAAAMQDAACGSABYJ93nPz4J5Mye1eQ/AAAAP8sAAAAAAAAAAeAQAADEAwAADu/TqTI75j9BLqW7wknePwAAAD8AAAAAAAAAAAHhEAAAxAMAAA7v06kyO+Y/QS6lu8JJ3j8AAAA/HwAAAAAAAAAB4hAAAMQDAAB+MFDldjzmP8l09qBvv94/AAAAPx8AAAAAAAAAAeMQAADEAwAADu/TqTI75j/5u3r/tBjfPwAAAD8fAAAAAAAAAAHkEAAAxAMAAO5xzCC7PeY/+yen/81l3z8AAAA/LwAAAAAAAAAB5RAAAMQDAADuccwguz3mPwvd8Mn1tt8/AAAAPy8AAAAAAAAAAeYQAADEAwAAOjZB04dB5j+wf2bDMw7gPwAAAD9OAAAAAAAAAAHnEAAAxAMAAMz0xJdDQOY/fMcdmxFL4D8AAAA/TgAAAAAAAAAB6BAAAMQDAABcs0hc/z7mPy59mt7Rf+A/AAAAP04AAAAAAAAAAekQAADEAwAAOjZB04dB5j+oDqL5VqTgPwAAAD9tAAAAAAAAAAHqEAAAxAMAABq5OUoQROY/qkS4eePK4D8AAAA/bQAAAAAAAAAB6xAAAMQDAADYvio4IUnmP3RWWdE04eA/AAAAP20AAAAAAAAAAewQAADEAwAA4oiQ2P5R5j8WjaLKWevgPwAAAD99AAAAAAAAAAHtEAAAxAMAAKpY52btX+Y/Fo2iylnr4D8AAAA/fQAAAAAAAAAB7hAAAMQDAAAOsSdadXXmP/z6ZzY84+A/AAAAP5wAAAAAAAAAAe8QAADEAwAA4krkiEGM5j/gaC2iHtvgPwAAAD+cAAAAAAAAAAHwEAAAxAMAAJJnmS6WpeY/uI3VQ/LO4D8AAAA/rAAAAAAAAAAB8RAAAMQDAAC2xcoPL8DmPxZXjErNxOA/AAAAP6wAAAAAAAAAAfIQAADEAwAARGV4LAzc5j8IDm+AvsDgPwAAAD+8AAAAAAAAAAHzEAAAxAMAAOy3xzGD7OY/tFe/w2Wo4D8AAAA/vAAAAAAAAAAB9BAAAMQDAAC0hx7AcfrmP3DqLNEblOA/AAAAP9sAAAAAAAAAAfUQAADEAwAALpMAnJME5z8ufZre0X/gPwAAAD/bAAAAAAAAAAH2EAAAxAMAAC6TAJyTBOc/Ln2a3tF/4D8AAAA/2wAAAAAAAAAB9xAAAMQDAAAukwCckwTnPy59mt7Rf+A/AAAAP9sAAAAAAAAAAfgQAADEAwAALpMAnJME5z8ufZre0X/gPwAAAD/qAAAAAAAAAAH5EAAAxAMAACaidZLML+Y/hW745Hrb3z8AAAA/AAAAAAAAAAAB+hAAAMQDAAAmonWSzC/mP4Vu+OR6298/AAAAPw8AAAAAAAAAAfsQAADEAwAARgCnc2VK5j/jbcVr4vffPwAAAD8PAAAAAAAAAAH8EAAAxAMAAGhe2FT+ZOY/1ySoodPz3z8AAAA/LwAAAAAAAAAB/RAAAMQDAAAkRfOaMIfmP61JUEOn598/AAAAPy8AAAAAAAAAAf4QAADEAwAALvCCky+t5j+TtxWvid/fPwAAAD8vAAAAAAAAAAH/EAAAxAMAAPigA3o/2OY/QQFm8jDH3z8AAAA/TgAAAAAAAAABABEAAMQDAABGRqKELfnmPxcmDpQEu98/AAAAP04AAAAAAAAAAQERAADEAwAA9mJXKoIS5z+DAszkYY7fPwAAAD9OAAAAAAAAAAECEQAAxAMAAA73Ims9JOc/7d6JNb9h3z8AAAA/YgAAAAAAAAABAxEAAMQDAABau5cdCijnP0tyKrwNMd8/AAAAP2IAAAAAAAAAAQQRAADEAwAAWruXHQoo5z9Lciq8DTHfPwAAAD9iAAAAAAAAAAEFEQAAxAMAAFq7lx0KKOc/S3IqvA0x3z8AAAA/YgAAAAAAAAABBhEAAMQDAABau5cdCijnP0tyKrwNMd8/AAAAP4EAAAAAAAAAAQcRAADEAwAAlQLIde8T5j+Jc5CuPvjePwAAAD8AAAAAAAAAAAEIEQAAxAMAAJUCyHXvE+Y/iXOQrj743j8AAAA/IAAAAAAAAAABCREAAMQDAAAmonWSzC/mP8OXBdd5CN8/AAAAPyAAAAAAAAAAAQoRAADEAwAAckcUnbpQ5j/DlwXXeQjfPwAAAD8gAAAAAAAAAAELEQAAxAMAAMDssqeoceY/qQXLQlwA3z8AAAA/PwAAAAAAAAABDBEAAMQDAADAzdz/yY7mPxsrpl3I194/AAAAPz8AAAAAAAAAAQ0RAADEAwAA7vVzgUCy5j9rdSkaCKPePwAAAD9OAAAAAAAAAAEOEQAAxAMAAERleCwM3OY/JZxqJ6VB3j8AAAA/TgAAAAAAAAABDxEAAMQDAABGRqKELfnmPxF79Fxko90/AAAAP14AAAAAAAAAARARAADEAwAARkaihC355j8Re/RcZKPdPwAAAD9eAAAAAAAAAAEREQAAxAMAAEZGooQt+eY/EXv0XGSj3T8AAAA/XgAAAAAAAAABEhEAAMQDAABGRqKELfnmPxF79Fxko90/AAAAP24AAAAAAAAAARMRAADEAwAAEeeE6CdS5T+zoOjEIPvWPwAAAD8AAAAAAAAAAAEUEQAAxAMAABHnhOgnUuU/s6DoxCD71j8AAAA/DwAAAAAAAAABFREAAMQDAAAR54ToJ1LlP7Og6MQg+9Y/AAAAPw8AAAAAAAAAARYRAADEAwAAEeeE6CdS5T+zoOjEIPvWPwAAAD8vAAAAAAAAAAEXEQAAxAMAADJFtsnAbOU/8Zy27Y2l1z8AAAA/LwAAAAAAAAABGBEAAMQDAADOzZ8uWnTlP6W+XzFnJ9g/AAAAPy8AAAAAAAAAARkRAADEAwAAi9OQHGt55T/9TGju8dnYPwAAAD9OAAAAAAAAAAEaEQAAxAMAANmXBc83feU/AyXB7iN02T8AAAA/TgAAAAAAAAABGxEAAMQDAAAnXHqBBIHlP6n9TGju8dk/AAAAP04AAAAAAAAAARwRAADEAwAAlZ32vEiC5T/XRNHGM0vaPwAAAD9eAAAAAAAAAAEdEQAAxAMAANmXBc83feU/lUNr1AKE2j8AAAA/XgAAAAAAAAABHhEAAMQDAADZlwXPN33lP5VDa9QChNo/AAAAP30AAAAAAAAAAR8RAADEAwAA2ZcFzzd95T+VQ2vUAoTaPwAAAD99AAAAAAAAAAEgEQAAxAMAANmXBc83feU/lUNr1AKE2j8AAAA/fQAAAAAAAAABIREAAMQDAADjgEEX9GjlP7Og6MQg+9Y/AAAAPwAAAAAAAAAAASIRAADEAwAA44BBF/Ro5T+zoOjEIPvWPwAAAD8QAAAAAAAAAAEjEQAAxAMAAAXfcviMg+U/czNW0tbm1j8AAAA/EAAAAAAAAAABJBEAAMQDAACKtLp0jJblPzsP4amb1tY/AAAAPy8AAAAAAAAAASURAADEAwAAXk53o1it5T+/fdmOFrLWPwAAAD8vAAAAAAAAAAEmEQAAxAMAAF5Od6NYreU/v33Zjhay1j8AAAA/LwAAAAAAAAABJxEAAMQDAABeTnejWK3lP7992Y4WstY/AAAAPy8AAAAAAAAAASgRAADEAwAAXk53o1it5T+/fdmOFrLWPwAAAD8/AAAAAAAAAAEpEQAAxAMAABux6ogFW+U/jwR+nXu52D8AAAA/AAAAAAAAAAABKhEAAMQDAAAbseqIBVvlP48Efp17udg/AAAAPw8AAAAAAAAAASsRAADEAwAAaVaJk/N75T/tA0sk49XYPwAAAD8PAAAAAAAAAAEsEQAAxAMAADzwRcK/kuU/ud/V+6fF2D8AAAA/HwAAAAAAAAABLREAAMQDAAAPigLxi6nlP1ngCHVAqdg/AAAAPx8AAAAAAAAAAS4RAADEAwAAXi+h+3nK5T9ZdNx0J1zYPwAAAD8uAAAAAAAAAAEvEQAAxAMAAOLlEtCa+uU/hcD4nDDS1z8AAAA/LgAAAAAAAAABMBEAAMQDAADi5RLQmvrlP4XA+Jww0tc/AAAAP04AAAAAAAAAATERAADEAwAA4uUS0Jr65T+FwPicMNLXPwAAAD9OAAAAAAAAAAEyEQAAxAMAAOLlEtCa+uU/hcD4nDDS1z8AAAA/TgAAAAAAAAABMxEAAMQDAAA9ySBZ1sbkP7a+kOwPRc4/AAAAPwAAAAAAAAAAATQRAADEAwAAPckgWdbG5D+2vpDsD0XOPwAAAD8fAAAAAAAAAAE1EQAAxAMAAD3JIFnWxuQ/tr6Q7A9Fzj8AAAA/HwAAAAAAAAABNhEAAMQDAAA9ySBZ1sbkP7a+kOwPRc4/AAAAPx8AAAAAAAAAATcRAADEAwAAPckgWdbG5D+2vpDsD0XOPwAAAD8+AAAAAAAAAAE4EQAAxAMAAD3JIFnWxuQ/tr6Q7A9Fzj8AAAA/PgAAAAAAAAABOREAAMQDAAA9ySBZ1sbkP7a+kOwPRc4/AAAAPz4AAAAAAAAAAToRAADEAwAAPckgWdbG5D+2vpDsD0XOPwAAAD8+AAAAAAAAAAE7EQAAxAMAAD3JIFnWxuQ/tr6Q7A9Fzj8AAAA/PgAAAAAAAAABPBEAAMQDAACuKXM8+arkPza8xAeuts4/AAAAP14AAAAAAAAAAT0RAADEAwAAo18NnBui5D+iBK9YJNfOPwAAAD9tAAAAAAAAAAE+EQAAxAMAAJeVp/s9meQ/zkszt2kwzz8AAAA/bQAAAAAAAAABPxEAAMQDAABrTjrS6JLkP/aStxWvic8/AAAAP40AAAAAAAAAAUARAADEAwAAHYrFHxyP5D9XWrAsxAXQPwAAAD+NAAAAAAAAAAFBEQAAxAMAAD4HzaiTjOQ/c1gXwfpa0D8AAAA/jQAAAAAAAAABQhEAAMQDAADPxVBtT4vkP6/ouOlOuNA/AAAAP6wAAAAAAAAAAUMRAADEAwAAz8VQbU+L5D8RVLJwzyHRPwAAAD+sAAAAAAAAAAFEEQAAxAMAAI3LQVtgkOQ/m5oDVnyX0T8AAAA/rAAAAAAAAAABRREAAMQDAAC5Eq+EtZbkP+Nzwkjf+NE/AAAAP8sAAAAAAAAAAUYRAADEAwAAxNwUJZOf5D8Pu0anJFLSPwAAAD/LAAAAAAAAAAFHEQAAxAMAAIysa7OBreQ/A95V3S6b0j8AAAA/ywAAAAAAAAABSBEAAMQDAAB1+cnK57jkP88lDbUM2NI/AAAAP9sAAAAAAAAAAUkRAADEAwAAYEYo4k3E5D9ZADKaoADTPwAAAD/bAAAAAAAAAAFKEQAAxAMAAHXa8yIJ1uQ/q7bhVvkY0z8AAAA/+gAAAAAAAAABSxEAAMQDAACLbr9jxOfkP6u24Vb5GNM/AAAAP/oAAAAAAAAAAUwRAADEAwAA8cb/Vkz95D9ZADKaoADTPwAAAD8KAQAAAAAAAAFNEQAAxAMAAJcZT1zDDeU/67dHSSrg0j8AAAA/CgEAAAAAAAABThEAAMQDAAA9bJ5hOh7lP2PdImSWt9I/AAAAPxkBAAAAAAAAAU8RAADEAwAAVABqovUv5T+zJ6Yg1oLSPwAAAD8ZAQAAAAAAAAFQEQAAxAMAAIoRPWwoP+U/yU20tNo90j8AAAA/RgEAAAAAAAABUREAAMQDAABT4ZP6Fk3lP9UqpX7Q9NE/AAAAP0YBAAAAAAAAAVIRAADEAwAA72l9X7BU5T/rULMS1a/RPwAAAD9GAQAAAAAAAAFTEQAAxAMAAD0u8hF9WOU/SeRTmSN/0T8AAAA/ZgEAAAAAAAABVBEAAMQDAACtb25NwVnlP32cnMFFQtE/AAAAP2YBAAAAAAAAAVURAADEAwAAX6v5mvRV5T/zwXfcsRnRPwAAAD9mAQAAAAAAAAFWEQAAxAMAAOWfF7/SS+U/h3mNizv50D8AAAA/dQEAAAAAAAABVxEAAMQDAAD6UrmnbEDlP2vnUvcd8dA/AAAAP3UBAAAAAAAAAVgRAADEAwAAMoNiGX4y5T9RVRhjAOnQPwAAAD+VAQAAAAAAAAFZEQAAxAMAAEg2BAIYJ+U/X541LQ/t0D8AAAA/lQEAAAAAAAABWhEAAMQDAADwpymvbRrlP69U5elnBdE/AAAAP5UBAAAAAAAAAVsRAADEAwAAuJZW5ToL5T/neFoSoxXRPwAAAD+0AQAAAAAAAAFcEQAAxAMAAPuQZfcpBuU/R3gnmQoy0T8AAAA/tAEAAAAAAAABXREAAMQDAAAcDm2AoQPlP3FTf/c2PtE/AAAAP7QBAAAAAAAAAV4RAADEAwAAjE/pu+UE5T/PUkx+nlrRPwAAAD/TAQAAAAAAAAFfEQAAxAMAALiWVuU6C+U/L1IZBQZ30T8AAAA/0wEAAAAAAAABYBEAAMQDAAAQJTE45RflPz2bNs8Ue9E/AAAAP9MBAAAAAAAAAWERAADEAwAAJ7n8eKAp5T8hCfw693LRPwAAAD/yAQAAAAAAAAFiEQAAxAMAAJbbogwGSOU/mS7XVWNK0T8AAAA/8gEAAAAAAAABYxEAAMQDAAB0P8Xbr2flPwMLlabAHdE/AAAAP/IBAAAAAAAAAWQRAADEAwAAdCDvM9GE5T8pesAE1NzQPwAAAD8CAgAAAAAAAAFlEQAAxAMAAGk3s+sUmeU/JQ6UBLuP0D8AAAA/AgIAAAAAAAABZhEAAMQDAAB0ARmM8qHlP5vHQh8OGtA/AAAAPyECAAAAAAAAAWcRAADEAwAAdAEZjPKh5T+bx0IfDhrQPwAAAD8hAgAAAAAAAAFoEQAAxAMAAHQBGYzyoeU/m8dCHw4a0D8AAAA/IQIAAAAAAAABaREAAMQDAAB0ARmM8qHlP5vHQh8OGtA/AAAAPzECAAAAAAAAAWoRAADEAwAAHmOgtjLD4z/ETpOsvfq9PwAAAD8AAAAAAAAAAAFrEQAAxAMAAB5joLYyw+M/xE6TrL36vT8AAAA/HwAAAAAAAAABbBEAAMQDAAAeY6C2MsPjP8ROk6y9+r0/AAAAPx8AAAAAAAAAAW0RAADEAwAAHmOgtjLD4z/ETpOsvfq9PwAAAD8uAAAAAAAAAAFuEQAAxAMAADT3a/ft1OM/yuqbXREBwD8AAAA/LgAAAAAAAAABbxEAAMQDAADQf1Vch9zjP7owusklk8A/AAAAPz4AAAAAAAAAAXARAADEAwAAbAg/wSDk4z+WmedrRG7BPwAAAD8+AAAAAAAAAAFxEQAAxAMAAAiRKCa66+M/NgGvGzKCwj8AAAA/XQAAAAAAAAABchEAAMQDAAATW47Gl/TjP7rWOzcCjsM/AAAAP10AAAAAAAAAAXMRAADEAwAA0WB/tKj54z/6qmJgodLEPwAAAD9dAAAAAAAAAAF0EQAAxAMAAI1mcKK5/uM/0jafOMr2xT8AAAA/bQAAAAAAAAABdREAAMQDAADcKuVUhgLkP9IJYG84dMc/AAAAP20AAAAAAAAAAXYRAADEAwAA3CrlVIYC5D/SCWBvOHTHPwAAAD+MAAAAAAAAAAF3EQAAxAMAANwq5VSGAuQ/0glgbzh0xz8AAAA/jAAAAAAAAAABeBEAAMQDAADcKuVUhgLkP9IJYG84dMc/AAAAP4wAAAAAAAAAAXkRAADEAwAApPo743QQ5D+0mUnilam9PwAAAD8AAAAAAAAAAAF6EQAAxAMAAKT6O+N0EOQ/tJlJ4pWpvT8AAAA/DwAAAAAAAAABexEAAMQDAABrypJxYx7kP4wg7vD6sL8/AAAAPw8AAAAAAAAAAXwRAADEAwAAVhfxiMkp5D9OwCh54QzBPwAAAD8fAAAAAAAAAAF9EQAAxAMAAB7nRxe4N+Q/kpRPooBRwj8AAAA/LwAAAAAAAAABfhEAAMQDAAB3dSJqYkTkP2YgjHqpdcM/AAAAPy8AAAAAAAAAAX8RAADEAwAAYMKAgchP5D+y0aNtPnHEPwAAAD9OAAAAAAAAAAGAEQAAxAMAAPxKauZhV+Q/2hOQAsCtxT8AAAA/TgAAAAAAAAABgREAAMQDAAAIFdCGP2DkP26eZui3Csc/AAAAP04AAAAAAAAAAYIRAADEAwAAgyCyYmFq5D+ivUNHL/7HPwAAAD9dAAAAAAAAAAGDEQAAxAMAANDkJhUubuQ/bnEnHyaIyD8AAAA/XQAAAAAAAAABhBEAAMQDAADQ5CYVLm7kP25xJx8miMg/AAAAP30AAAAAAAAAAYURAADEAwAA0OQmFS5u5D9ucScfJojIPwAAAD99AAAAAAAAAAGGEQAAxAMAANDkJhUubuQ/bnEnHyaIyD8AAAA/fQAAAAAAAAABhxEAAMQDAACYT6zqderjP45ieA8rssQ/AAAAPwAAAAAAAAAAAYgRAADEAwAAmE+s6nXq4z+OYngPK7LEPwAAAD8fAAAAAAAAAAGJEQAAxAMAAFU2xzCoDOQ/CmCsKskjxT8AAAA/HwAAAAAAAAABihEAAMQDAADFWG3EDSvkP54XwtlSA8U/AAAAPy8AAAAAAAAAAYsRAADEAwAAE/4Lz/tL5D+OYngPK7LEPwAAAD8vAAAAAAAAAAGMEQAAxAMAAIMgsmJhauQ/fq0uRQNhxD8AAAA/PwAAAAAAAAABjREAAMQDAAAdisUfHI/kPzbUb1Kg/8M/AAAAPz8AAAAAAAAAAY4RAADEAwAAHYrFHxyP5D821G9SoP/DPwAAAD9OAAAAAAAAAAGPEQAAxAMAAB2KxR8cj+Q/NtRvUqD/wz8AAAA/TgAAAAAAAAABkBEAAMQDAAAdisUfHI/kPzbUb1Kg/8M/AAAAP04AAAAAAAAAAZERAADEAwAApEs+K0237j/2EzuiEqTsPwAAAD8AAAAAAAAAAAGSEQAAxAMAAKRLPitNt+4/9hM7ohKk7D8AAAA/EAAAAAAAAAABkxEAAMQDAACkSz4rTbfuP/YTO6ISpOw/AAAAPxAAAAAAAAAAAZQRAADEAwAApEs+K0237j8GyYRsOvXsPwAAAD8gAAAAAAAAAAGVEQAAxAMAAAjDVMazr+4/3iNDjpoP7T8AAAA/IAAAAAAAAAABlhEAAMQDAAAIw1TGs6/uP94jQ46aD+0/AAAAPz8AAAAAAAAAAZcRAADEAwAACMNUxrOv7j/eI0OOmg/tPwAAAD8/AAAAAAAAAAGYEQAAxAMAAAjDVMazr+4/3iNDjpoP7T8AAAA/PwAAAAAAAAABmREAAMQDAAD4VEiRlajrP1jiiXKxtus/AAAAPwAAAAAAAAAAAZoRAADEAwAAwiSfH4S26z+24Vb5GNPrPwAAAD8fAAAAAAAAAAGbEQAAxAMAAMIknx+Etus/tuFW+RjT6z8AAAA/HwAAAAAAAAABnBEAAMQDAADCJJ8fhLbrP7bhVvkY0+s/AAAAPx8AAAAAAAAAAZ0RAADEAwAAwiSfH4S26z+24Vb5GNPrPwAAAD8+AAAAAAAAAAGeEQAAxAMAAMIknx+Etus/tuFW+RjT6z8AAAA/PgAAAAAAAAABnxEAAMQDAABQ4yLkP7XrP+Qo21deLOw/AAAAP04AAAAAAAAAAaARAADEAwAAlN0x9i6w6z+U3lebHmHsPwAAAD9OAAAAAAAAAAGhEQAAxAMAANbXQAgeq+s/bm8sPQui7D8AAAA/XgAAAAAAAAABohEAAMQDAAAa0k8aDabrP7QS1a/h3Ow/AAAAP14AAAAAAAAAAaMRAADEAwAAGtJPGg2m6z+0EtWv4dzsPwAAAD99AAAAAAAAAAGkEQAAxAMAABrSTxoNpus/tBLVr+Hc7D8AAAA/fQAAAAAAAAABpREAAMQDAAAa0k8aDabrP7QS1a/h3Ow/AAAAP30AAAAAAAAAAaYRAADEAwAAKJRm+d/F6j8yyZ25inXmPwAAAD8AAAAAAAAAAAGnEQAAxAMAAIADa6Sr7+o/7lsLx0Bh5j8AAAA/LwAAAAAAAAABqBEAAMQDAACAA2ukq+/qP+5bC8dAYeY/AAAAPy8AAAAAAAAAAakRAADEAwAAEKMYwYgL6z/gEu78MV3mPwAAAD8vAAAAAAAAAAGqEQAAxAMAAPjvdtjuFus/1MnQMiNZ5j8AAAA/PgAAAAAAAAABqxEAAMQDAAAGutx4zB/rP+AS7vwxXeY/AAAAPz4AAAAAAAAAAawRAADEAwAARrTrirsa6z+CSTf2VmfmPwAAAD8+AAAAAAAAAAGtEQAAxAMAAKwrAiYiE+s/TlvYTah95j8AAAA/XgAAAAAAAAABrhEAAMQDAAC2FD5u3v7qPwokXNvqj+Y/AAAAP14AAAAAAAAAAa8RAADEAwAAEMLuaGfu6j/WNf0yPKbmPwAAAD9tAAAAAAAAAAGwEQAAxAMAAGpvn2Pw3eo/2GsTs8jM5j8AAAA/bQAAAAAAAAABsREAAMQDAAAyXsyZvc7qP3rYcix6/eY/AAAAP4wAAAAAAAAAAbIRAADEAwAAKJRm+d/F6j+KV6Z2FSjnPwAAAD+MAAAAAAAAAAGzEQAAxAMAAIwLfZRGvuo/tGgUVc5a5z8AAAA/nAAAAAAAAAABtBEAAMQDAADOBYymNbnqPyKx/qVEe+c/AAAAP5wAAAAAAAAAAbURAADEAwAAEgCbuCS06j/swp/9lZHnPwAAAD+sAAAAAAAAAAG2EQAAxAMAADJ9okGcseo/IucUJtGh5z8AAAA/rAAAAAAAAAABtxEAAMQDAAB2d7FTi6zqPzx5T7ruqec/AAAAP8sAAAAAAAAAAbgRAADEAwAABDY1GEer6j/SZnvpBLDnPwAAAD/LAAAAAAAAAAG5EQAAxAMAALhxwGV6p+o/7vi1fSK45z8AAAA/ywAAAAAAAAABuhEAAMQDAAAENjUYR6vqP+74tX0iuOc/AAAAP8sAAAAAAAAAAbsRAADEAwAAMn2iQZyx6j/u+LV9IrjnPwAAAD/LAAAAAAAAAAG8EQAAxAMAAF7ED2vxt+o/PHlPuu6p5z8AAAA/+AAAAAAAAAABvREAAMQDAABIEW6CV8PqP6qLI4vYo+c/AAAAPxcBAAAAAAAAAb4RAADEAwAAfiJBTIrS6j8IVdqRs5nnPwAAAD8XAQAAAAAAAAG/EQAAxAMAACZ1kFEB4+o/Zh6RmI6P5z8AAAA/FwEAAAAAAAABwBEAAMQDAACsStjNAPbqP955gjOHjec/AAAAPycBAAAAAAAAAcERAADEAwAAMCAgSgAJ6z9Y1XPOf4vnPwAAAD8nAQAAAAAAAAHCEQAAxAMAACY35AFEHes/PEM5OmKD5z8AAAA/RgEAAAAAAAABwxEAAMQDAAAcTqi5hzHrPyKx/qVEe+c/AAAAP0YBAAAAAAAAAcQRAADEAwAAHE6ouYcx6z8isf6lRHvnPwAAAD9GAQAAAAAAAAHFEQAAxAMAABxOqLmHMes/IrH+pUR75z8AAAA/RgEAAAAAAAABxhEAAMQDAAAcTqi5hzHrPyKx/qVEe+c/AAAAP2YBAAAAAAAAAccRAADEAwAA3GLRzGFH6T908wOIFjjiPwAAAD8AAAAAAAAAAAHIEQAAxAMAAAjJFJ6VMOk/yN/JxPt24j8AAAA/IAAAAAAAAAAByREAAMQDAAAIyRSelTDpP8jfycT7duI/AAAAPyAAAAAAAAAAAcoRAADEAwAACMkUnpUw6T/I38nE+3biPwAAAD8/AAAAAAAAAAHLEQAAxAMAALA6OkvrI+k/ykv2xBTE4j8AAAA/PwAAAAAAAAABzBEAAMQDAABidsWYHiDpP2BvOHS38OI/AAAAPz8AAAAAAAAAAc0RAADEAwAA0rdB1GIh6T/qSV1ZSxnjPwAAAD9eAAAAAAAAAAHOEQAAxAMAAB58toYvJek/ciSCPt9B4z8AAAA/XgAAAAAAAAABzxEAAMQDAAD+/q79tyfpP95sbI9VYuM/AAAAP14AAAAAAAAAAdARAADEAwAAugSg68gs6T88bDkWvX7jPwAAAD9uAAAAAAAAAAHREQAAxAMAAAjJFJ6VMOk/dJCuPviO4z8AAAA/bgAAAAAAAAAB0hEAAMQDAABWjYlQYjTpPxbH9zcdmeM/AAAAP40AAAAAAAAAAdMRAADEAwAAhNT2ebc66T+stCNnM5/jPwAAAD+NAAAAAAAAAAHUEQAAxAMAANCYayyEPuk/MlkyzDqh4z8AAAA/nQAAAAAAAAAB1REAAMQDAAAgXeDeUELpPzJZMsw6oeM/AAAAP50AAAAAAAAAAdYRAADEAwAA3GLRzGFH6T+stCNnM5/jPwAAAD+sAAAAAAAAAAHXEQAAxAMAAOYsN20/UOk/IhAVAiyd4z8AAAA/rAAAAAAAAAAB2BEAAMQDAAAePgo3cl/pP4DZywgHk+M/AAAAP8wAAAAAAAAAAdkRAADEAwAA5g1hxWBt6T+A2csIB5PjPwAAAD/MAAAAAAAAAAHaEQAAxAMAAB4fNI+TfOk/ZEeRdOmK4z8AAAA/zAAAAAAAAAAB2xEAAMQDAADm7oodgorpP96igg/iiOM/AAAAP9sAAAAAAAAAAdwRAADEAwAAYPps+aOU6T9KtVbgy4LjPwAAAD/bAAAAAAAAAAHdEQAAxAMAAPyCVl49nOk/whBIe8SA4z8AAAA/+gAAAAAAAAAB3hEAAMQDAABMR8sQCqDpP7bHKrG1fOM/AAAAP/oAAAAAAAAAAd8RAADEAwAATEfLEAqg6T+2xyqxtXzjPwAAAD/6AAAAAAAAAAHgEQAAxAMAANA76TTolek/tscqsbV84z8AAAA/CgEAAAAAAAAB4REAAMQDAADQO+k06JXpP7bHKrG1fOM/AAAAPxoBAAAAAAAAAeIRAADEAwAA0DvpNOiV6T+2xyqxtXzjPwAAAD8aAQAAAAAAAAHjEQAAxAMAANA76TTolek/tscqsbV84z8AAAA/GgEAAAAAAAAB5BEAAMQDAADmDWHFYG3pP/LwN6O0qeI/AAAAPwAAAAAAAAAAAeURAADEAwAA5g1hxWBt6T/y8DejtKniPwAAAD8PAAAAAAAAAAHmEQAAxAMAAOYNYcVgbek/8vA3o7Sp4j8AAAA/DwAAAAAAAAAB5xEAAMQDAADmDWHFYG3pP/LwN6O0qeI/AAAAPy4AAAAAAAAAAegRAADEAwAAeK0O4j2J6T+WXZccZtriPwAAAD8uAAAAAAAAAAHpEQAAxAMAAMRxg5QKjek/EO+eN+v+4j8AAAA/PgAAAAAAAAAB6hEAAMQDAAA0s//PTo7pPwTcl+1oIeM/AAAAPz4AAAAAAAAAAesRAADEAwAApPR7C5OP6T8UW8s3BEzjPwAAAD9MAAAAAAAAAAHsEQAAxAMAABQ2+EbXkOk/PGw5Fr1+4z8AAAA/TAAAAAAAAAAB7REAAMQDAAAUNvhG15DpPwq08O2au+M/AAAAP2sAAAAAAAAAAe4RAADEAwAAxHGDlAqN6T+iDUkdyg7kPwAAAD9rAAAAAAAAAAHvEQAAxAMAAGzjqEFggOk/ih1RCVJ65D8AAAA/awAAAAAAAAAB8BEAAMQDAABiGUOhgnfpP8St8jGm1+Q/AAAAP3sAAAAAAAAAAfERAADEAwAAYhlDoYJ36T/ErfIxptfkPwAAAD97AAAAAAAAAAHyEQAAxAMAAGIZQ6GCd+k/xK3yMabX5D8AAAA/ewAAAAAAAAAB8xEAAMQDAABiGUOhgnfpP8St8jGm1+Q/AAAAP5oAAAAAAAAAAfQRAADEAwAATH0on7x86D9vpwCtXULcPwAAAD8AAAAAAAAAAAH1EQAAxAMAAEx9KJ+8fOg/b6cArV1C3D8AAAA/EAAAAAAAAAAB9hEAAMQDAABMfSifvHzoP2+nAK1dQtw/AAAAPxAAAAAAAAAAAfcRAADEAwAATH0on7x86D9vpwCtXULcPwAAAD8gAAAAAAAAAAH4EQAAxAMAAEx9KJ+8fOg/b6cArV1C3D8AAAA/IAAAAAAAAAAB+REAAMQDAABYZmTneGjoPxuFJPDr3Ns/AAAAPz8AAAAAAAAAAfoRAADEAwAAANiJlM5b6D/zqcyRv9DbPwAAAD8/AAAAAAAAAAH7EQAAxAMAAMjGtsqbTOg/AfPpW87U2z8AAAA/PwAAAAAAAAAB/BEAAMQDAACyMuuJ4DroPzcXX4QJ5ds/AAAAP14AAAAAAAAAAf0RAADEAwAAmp4fSSUp6D9f8rbiNfHbPwAAAD9eAAAAAAAAAAH+EQAAxAMAABjJ18wlFug/zTqhM6wR3D8AAAA/XgAAAAAAAAAB/xEAAMQDAACQ849QJgPoPwNfFlznIdw/AAAAP24AAAAAAAAAAQASAADEAwAAWOK8hvPz5z9VFcYYQDrcPwAAAD99AAAAAAAAAAEBEgAAxAMAAL5Z0yFa7Oc/mYJYC4pO3D8AAAA/fQAAAAAAAAABAhIAAMQDAABky/jOr9/nPwXLQlwAb9w/AAAAP50AAAAAAAAAAQMSAADEAwAAWgGTLtLW5z9zEy2tdo/cPwAAAD+dAAAAAAAAAAEEEgAAxAMAACy6JQV90Oc/8aQ0yPuz3D8AAAA/nQAAAAAAAAABBRIAAMQDAAAsuiUFfdDnP0+kAU9j0Nw/AAAAP6wAAAAAAAAAAQYSAADEAwAAen6at0nU5z/XfiY09/jcPwAAAD+sAAAAAAAAAAEHEgAAxAMAAKbFB+Ge2uc/eeuFragp3T8AAAA/zAAAAAAAAAABCBIAAMQDAAAAVOIzSefnP0UzPYWGZt0/AAAAP8wAAAAAAAAAAQkSAADEAwAApqYxOcD35z+/xESgC4vdPwAAAD/MAAAAAAAAAAEKEgAAxAMAADhG31WdE+g/Kw0v8YGr3T8AAAA/6wAAAAAAAAABCxIAAMQDAAB6IRjArSvoP5lVGUL4y90/AAAAP+sAAAAAAAAAAQwSAADEAwAAnH9JoUZG6D+151PWFdTdPwAAAD/rAAAAAAAAAAENEgAAxAMAALzdeoLfYOg/38KrNELg3T8AAAA/+gAAAAAAAAABDhIAAMQDAACQdzexq3foPxfnIF198N0/AAAAP/oAAAAAAAAAAQ8SAADEAwAAWEeOP5qF6D915u3j5AzePwAAAD8aAQAAAAAAAAEQEgAAxAMAALDVaJJEkug/4S7YNFst3j8AAAA/GgEAAAAAAAABERIAAMQDAADeHNa7mZjoP093woXRTd4/AAAAPxoBAAAAAAAAARISAADEAwAAbttZgFWX6D8NdlyToIbePwAAAD85AQAAAAAAAAETEgAAxAMAAJBYYQnNlOg/r+K7DFK33j8AAAA/OQEAAAAAAAABFBIAAMQDAACEjvto74voP1+YOFAS7N4/AAAAPzkBAAAAAAAAARUSAADEAwAACoMZjc2B6D/dKUBrlxDfPwAAAD9MAQAAAAAAAAEWEgAAxAMAAJB3N7Grd+g/L+DvJ/Ao3z8AAAA/TAEAAAAAAAABFxIAAMQDAACmKtmZRWzoP3NNgho6Pd8/AAAAP0wBAAAAAAAAARgSAADEAwAAsBMV4gFY6D+P37yuV0XfPwAAAD9cAQAAAAAAAAEZEgAAxAMAAL78UCq+Q+g/qXH3QnVN3z8AAAA/XAEAAAAAAAABGhIAAMQDAACanh9JJSnoP50o2nhmSd8/AAAAP3sBAAAAAAAAARsSAADEAwAAqIdbkeEU6D9zTYIaOj3fPwAAAD97AQAAAAAAAAEcEgAAxAMAAEIvG55Z/+c/PSkN8v4s3z8AAAA/ewEAAAAAAAABHRIAAMQDAADIIznCN/XnP90pQGuXEN8/AAAAP5oBAAAAAAAAAR4SAADEAwAA6qBAS6/y5z+pBctCXADfPwAAAD+aAQAAAAAAAAEfEgAAxAMAAJzcy5ji7uc/DeKIk7nT3j8AAAA/mgEAAAAAAAABIBIAAMQDAAAum09dnu3nP58tckIqZt4/AAAAP7oBAAAAAAAAASESAADEAwAAyCM5wjf15z/fwqs0QuDdPwAAAD+6AQAAAAAAAAEiEgAAxAMAALJwl9mdAOg/83yNyC1O3T8AAAA/ugEAAAAAAAABIxIAAMQDAADqgWqj0A/oP0Fb5IRUzNw/AAAAP8kBAAAAAAAAASQSAADEAwAAIpM9bQMf6D/rOAjI4mbcPwAAAD/JAQAAAAAAAAElEgAAxAMAAGRudtcTN+g/8xX5kdgd3D8AAAA/6AEAAAAAAAABJhIAAMQDAABkbnbXEzfoP/MV+ZHYHdw/AAAAP+gBAAAAAAAAAScSAADEAwAAZG521xM36D/zFfmR2B3cPwAAAD/oAQAAAAAAAAEoEgAAxAMAAGRudtcTN+g/8xX5kdgd3D8AAAA/+AEAAAAAAAABKRIAAMQDAACUKe3e2N/mPwcdQxS2ZdQ/AAAAPwAAAAAAAAAAASoSAADEAwAAnvNSf7bo5j+Vz8D5eyjVPwAAAD8fAAAAAAAAAAErEgAAxAMAAJ7zUn+26OY/lc/A+Xso1T8AAAA/HwAAAAAAAAABLBIAAMQDAADst8cxg+zmP2WDpNFystU/AAAAPy4AAAAAAAAAAS0SAADEAwAAqr24H5Tx5j/XN7siAiDWPwAAAD8uAAAAAAAAAAEuEgAAxAMAAPiBLdJg9eY/peue+vip1j8AAAA/TgAAAAAAAAABLxIAAMQDAADWBCZJ6ffmPwdXmIF5E9c/AAAAP04AAAAAAAAAATASAADEAwAAAkyTcj7+5j/h52wjZlTXPwAAAD9dAAAAAAAAAAExEgAAxAMAAMBRhGBPA+c/acKRCPp81z8AAAA/XQAAAAAAAAABMhIAAMQDAAB8V3VOYAjnP8fBXo9hmdc/AAAAP20AAAAAAAAAATMSAADEAwAAfFd1TmAI5z/HwV6PYZnXPwAAAD9tAAAAAAAAAAE0EgAAxAMAAHxXdU5gCOc/x8Fej2GZ1z8AAAA/bQAAAAAAAAABNRIAAMQDAAB8V3VOYAjnP8fBXo9hmdc/AAAAP20AAAAAAAAAATYSAADEAwAA4K+1Qegd5z9lsOOaBDXUPwAAAD8AAAAAAAAAAAE3EgAAxAMAAOCvtUHoHec/ZbDjmgQ11D8AAAA/DwAAAAAAAAABOBIAAMQDAADgr7VB6B3nP2Ww45oENdQ/AAAAPw8AAAAAAAAAATkSAADEAwAA4K+1Qegd5z9lsOOaBDXUPwAAAD8fAAAAAAAAAAE6EgAAxAMAAOCvtUHoHec/ZbDjmgQ11D8AAAA/HwAAAAAAAAABOxIAAMQDAADgr7VB6B3nP2Ww45oENdQ/AAAAPx8AAAAAAAAAATwSAADEAwAA4K+1Qegd5z9lsOOaBDXUPwAAAD8fAAAAAAAAAAE9EgAAxAMAAOCvtUHoHec/GdKM3t221D8AAAA/PgAAAAAAAAABPhIAAMQDAAACLb3KXxvnP+MZRLa789Q/AAAAP14AAAAAAAAAAT8SAADEAwAAtGhIGJMX5z+9qhhYqDTVPwAAAD9eAAAAAAAAAAFAEgAAxAMAAGak02XGE+c/0V9iItCF1T8AAAA/XgAAAAAAAAABQRIAAMQDAADW5U+hChXnP+1dybYG29U/AAAAP20AAAAAAAAAAUISAADEAwAAkutAjxsa5z9BgKVzeEDWPwAAAD99AAAAAAAAAAFDEgAAxAMAAL4yrrhwIOc/szS8xAeu1j8AAAA/fQAAAAAAAAABRBIAAMQDAADK/BNZTinnP7Og6MQg+9Y/AAAAP4wAAAAAAAAAAUUSAADEAwAA1MZ5+Ssy5z+PMb1mDTzXPwAAAD+MAAAAAAAAAAFGEgAAxAMAAAIO5yKBOOc/W3l0Put41z8AAAA/rAAAAAAAAAABRxIAAMQDAAAM2EzDXkHnP7l4QcVSldc/AAAAP6wAAAAAAAAAAUgSAADEAwAAZGYnFglO5z/HwV6PYZnXPwAAAD+sAAAAAAAAAAFJEgAAxAMAAMD0AWmzWuc/k53pZiaJ1z8AAAA/ygAAAAAAAAABShIAAMQDAABafevNTGLnP1t5dD7reNc/AAAAP8oAAAAAAAAAAUsSAADEAwAA9gXVMuZp5z/tMIrtdFjXPwAAAD/KAAAAAAAAAAFMEgAAxAMAAALQOtPDcuc/dZ+C0u8z1z8AAAA/2gAAAAAAAAABTRIAAMQDAAB82xyv5XznPwdXmIF5E9c/AAAAP9oAAAAAAAAAAU4SAADEAwAAGGQGFH+E5z9j6jgIyOLWPwAAAD/5AAAAAAAAAAFPEgAAxAMAAESrcz3Uiuc/maKBMOql1j8AAAA/+QAAAAAAAAABUBIAAMQDAACQb+jvoI7nP+fsBO0pcdY/AAAAPwgBAAAAAAAAAVESAADEAwAAkG/o76CO5z8LXDBLPTDWPwAAAD8IAQAAAAAAAAFSEgAAxAMAAPbm/ooHh+c/QRR5c1/z1T8AAAA/GAEAAAAAAAABUxIAAMQDAAB82xyv5XznP52nGfqtwtU/AAAAPxgBAAAAAAAAAVQSAADEAwAAko6+l39x5z9ZOocHZK7VPwAAAD83AQAAAAAAAAFVEgAAxAMAAMq+ZwmRY+c/O6hMc0am1T8AAAA/NwEAAAAAAAABVhIAAMQDAAAkbBgEGlPnP2WDpNFystU/AAAAPzcBAAAAAAAAAVcSAADEAwAAWpzBdStF5z/hFKzs99bVPwAAAD9XAQAAAAAAAAFYEgAAxAMAAOCQ35kJO+c/k8ooMLgL1j8AAAA/VwEAAAAAAAABWRIAAMQDAAD2Q4GCoy/nP3mkGpyzUNY/AAAAP1cBAAAAAAAAAVoSAADEAwAAnrWmL/ki5z97EEeczJ3WPwAAAD9mAQAAAAAAAAFbEgAAxAMAAEQnzNxOFuc/jcWQZvTu1j8AAAA/ZgEAAAAAAAABXBIAAMQDAAConuJ3tQ7nP1kNSD7SK9c/AAAAP4UBAAAAAAAAAV0SAADEAwAAqJ7id7UO5z9ZDUg+0ivXPwAAAD+FAQAAAAAAAAFeEgAAxAMAAKie4ne1Duc/WQ1IPtIr1z8AAAA/hQEAAAAAAAABXxIAAMQDAAConuJ3tQ7nP1kNSD7SK9c/AAAAP5UBAAAAAAAAAWASAADEAwAA4oiQ2P5R5j/WhzrdRgnLPwAAAD8AAAAAAAAAAAFhEgAAxAMAAOKIkNj+UeY/1oc63UYJyz8AAAA/HwAAAAAAAAABYhIAAMQDAADiiJDY/lHmP9aHOt1GCcs/AAAAPx8AAAAAAAAAAWMSAADEAwAA4oiQ2P5R5j/WhzrdRgnLPwAAAD8fAAAAAAAAAAFkEgAAxAMAAOKIkNj+UeY/1oc63UYJyz8AAAA/PwAAAAAAAAABZRIAAMQDAADuUvZ43FrmP5KBPCFSJcw/AAAAPz8AAAAAAAAAAWYSAADEAwAAoI6Bxg9X5j9+x1qNZrfMPwAAAD8/AAAAAAAAAAFnEgAAxAMAAHJHFJ26UOY/usMottNhzT8AAAA/XgAAAAAAAAABaBIAAMQDAAAmg5/q7UzmP8KbgbYF/M0/AAAAP14AAAAAAAAAAWkSAADEAwAA2L4qOCFJ5j8+mbXRo23OPwAAAD9eAAAAAAAAAAFqEgAAxAMAAPg7MsGYRuY/GiqKc5Cuzj8AAAA/fQAAAAAAAAABaxIAAMQDAAD4OzLBmEbmP4ZydMQGz84/AAAAP30AAAAAAAAAAWwSAADEAwAARgCnc2VK5j+iBK9YJNfOPwAAAD99AAAAAAAAAAFtEgAAxAMAAHJHFJ26UOY/ogSvWCTXzj8AAAA/kgAAAAAAAAABbhIAAMQDAACgjoHGD1fmPza8xAeuts4/AAAAP5IAAAAAAAAAAW8SAADEAwAA1p9UkEJm5j/iBRVLVZ7OPwAAAD+xAAAAAAAAAAFwEgAAxAMAADr4lIPKe+Y/cr0q+t59zj8AAAA/sQAAAAAAAAABcRIAAMQDAABQjGDEhY3mP8Zz2rY3ls4/AAAAP8EAAAAAAAAAAXISAADEAwAA9t6vyfyd5j+q4Z8iGo7OPwAAAD/BAAAAAAAAAAFzEgAAxAMAAMCuBljrq+Y/xnPatjeWzj8AAAA/0AAAAAAAAAABdBIAAMQDAACKfl3m2bnmP/qXT99yps4/AAAAP9AAAAAAAAAAAXUSAADEAwAAUk60dMjH5j+GcnTEBs/OPwAAAD/wAAAAAAAAAAF2EgAAxAMAADDRrOtQyuY/lie+ji4gzz8AAAA/8AAAAAAAAAABdxIAAMQDAABwy7v9P8XmPxIl8qnMkc8/AAAAP/AAAAAAAAAAAXgSAADEAwAAtsXKDy/A5j9XWrAsxAXQPwAAAD//AAAAAAAAAAF5EgAAxAMAAFw38LyEs+Y/c1gXwfpa0D8AAAA//wAAAAAAAAABehIAAMQDAABmICwFQZ/mP8l6831swNA/AAAAPx4BAAAAAAAAAXsSAADEAwAAJEXzmjCH5j+jC8gfWQHRPwAAAD8eAQAAAAAAAAF8EgAAxAMAADAuL+PscuY/R3gnmQoy0T8AAAA/HgEAAAAAAAABfRIAAMQDAAAammOiMWHmP5ku11VjStE/AAAAPz4BAAAAAAAAAX4SAADEAwAAckcUnbpQ5j/BCS+0j1bRPwAAAD8+AQAAAAAAAAF/EgAAxAMAANi+KjghSeY/i+W5i1RG0T8AAAA/PgEAAAAAAAABgBIAAMQDAABcs0hc/z7mP32cnMFFQtE/AAAAP00BAAAAAAAAAYESAADEAwAAXLNIXP8+5j99nJzBRULRPwAAAD9NAQAAAAAAAAGCEgAAxAMAAFyzSFz/PuY/fZycwUVC0T8AAAA/XQEAAAAAAAABgxIAAMQDAABcs0hc/z7mP32cnMFFQtE/AAAAP20BAAAAAAAAAYQSAADEAwAA4oiQ2P5R5j8qPuqZnyHLPwAAAD8AAAAAAAAAAAGFEgAAxAMAAOKIkNj+UeY/Kj7qmZ8hyz8AAAA/HwAAAAAAAAABhhIAAMQDAADiiJDY/lHmPyo+6pmfIcs/AAAAPx8AAAAAAAAAAYcSAADEAwAA4oiQ2P5R5j8qPuqZnyHLPwAAAD8fAAAAAAAAAAGIEgAAxAMAAJ6tV27uOeY/chepjAKDyz8AAAA/PgAAAAAAAAABiRIAAMQDAAACJW4JVTLmPxaECAa0s8s/AAAAPz4AAAAAAAAAAYoSAADEAwAAGtgP8u4m5j9eXcf4FhXMPwAAAD8+AAAAAAAAAAGLEgAAxAMAAH5PJo1VH+Y/wsjAf5d+zD8AAAA/XgAAAAAAAAABjBIAAMQDAABSCLljABnmPxZXyTwiMc0/AAAAP14AAAAAAAAAAY0SAADEAwAARz5TwyIQ5j9WU5dlj9vNPwAAAD9eAAAAAAAAAAGOEgAAxAMAAHOFwOx3FuY/BnVAqWhdzj8AAAA/fQAAAAAAAAABjxIAAMQDAAAxi7HaiBvmP4ZydMQGz84/AAAAP30AAAAAAAAAAZASAADEAwAAMYux2ogb5j+GcnTEBs/OPwAAAD99AAAAAAAAAAGREgAAxAMAADGLsdqIG+Y/hnJ0xAbPzj8AAAA/jAAAAAAAAAABkhIAAMQDAAAxi7HaiBvmP4ZydMQGz84/AAAAP4wAAAAAAAAAAZMSAADEAwAAzNXu72Rd5j9G/WP3TqzJPwAAAD8AAAAAAAAAAAGUEgAAxAMAAMzV7u9kXeY/Rv1j906syT8AAAA/IAAAAAAAAAABlRIAAMQDAADM1e7vZF3mP0b9Y/dOrMk/AAAAPyAAAAAAAAAAAZYSAADEAwAAXHWcDEJ55j8yQ4JjYz7KPwAAAD8vAAAAAAAAAAGXEgAAxAMAAIi8CTaXf+Y/MkOCY2M+yj8AAAA/LwAAAAAAAAABmBIAAMQDAADiSuSIQYzmPwL8/QQe5ck/AAAAPz8AAAAAAAAAAZkSAADEAwAAGFy3UnSb5j9G/WP3TqzJPwAAAD8/AAAAAAAAAAGaEgAAxAMAAHLqkaUeqOY/viI/EruDyT8AAAA/XgAAAAAAAAABmxIAAMQDAADKeGz4yLTmP8b/L9ywOsk/AAAAP14AAAAAAAAAAZwSAADEAwAAAoo/wvvD5j9et0WLOhrJPwAAAD9eAAAAAAAAAAGdEgAAxAMAAAxUpWLZzOY/8m5bOsT5yD8AAAA/bgAAAAAAAAABnhIAAMQDAACo3I7HctTmPyaT0GL/Cck/AAAAP24AAAAAAAAAAZ8SAADEAwAA1iP88Mfa5j9et0WLOhrJPwAAAD+NAAAAAAAAAAGgEgAAxAMAAERleCwM3OY/GrbfmAlTyT8AAAA/jQAAAAAAAAABoRIAAMQDAAAYHgsDt9XmP/ZGtDr2k8k/AAAAP40AAAAAAAAAAaISAADEAwAAXBgaFabQ5j8+IHMtWfXJPwAAAD+sAAAAAAAAAAGjEgAAxAMAAOAMODmExuY/QvjLLYuPyj8AAAA/rAAAAAAAAAABpBIAAMQDAAD4v9khHrvmP9KqSRNRUss/AAAAP6wAAAAAAAAAAaUSAADEAwAAqvtkb1G35j+68Gd/ZeTLPwAAAD+8AAAAAAAAAAGmEgAAxAMAAO71c4FAsuY/9uw1qNKOzD8AAAA/vAAAAAAAAAABpxIAAMQDAAAu8IKTL63mPxZXyTwiMc0/AAAAP9sAAAAAAAAAAagSAADEAwAAfrT3Rfyw5j+WVP1XwKLNPwAAAD/bAAAAAAAAAAGpEgAAxAMAADq66DMNtuY/3i28SiMEzj8AAAA/6wAAAAAAAAABqhIAAMQDAAACij/C+8PmP36aG8TUNM4/AAAAP+sAAAAAAAAAAasSAADEAwAAzFmWUOrR5j/SUMuALU3OPwAAAD/6AAAAAAAAAAGsEgAAxAMAAMBwWggu5uY/Snamm5kkzj8AAAA/+gAAAAAAAAABrRIAAMQDAADWBCZJ6ffmPzrBXNFx080/AAAAPxoBAAAAAAAAAa4SAADEAwAADhb5EhwH5z/u553eDnLNPwAAAD8aAQAAAAAAAAGvEgAAxAMAAIgh2+49Eec/cuppw3AAzT8AAAA/GgEAAAAAAAABsBIAAMQDAAC0aEgYkxfnP2I1IPlIr8w/AAAAPzkBAAAAAAAAAbESAADEAwAAtGhIGJMX5z9iNSD5SK/MPwAAAD85AQAAAAAAAAGyEgAAxAMAALRoSBiTF+c/YjUg+UivzD8AAAA/OQEAAAAAAAABsxIAAMQDAAC0aEgYkxfnP2I1IPlIr8w/AAAAPzkBAAAAAAAAAbQSAADEAwAAHO+W2MIg5T9uV/vWwjHAPwAAAD8AAAAAAAAAAAG1EgAAxAMAABzvltjCIOU/blf71sIxwD8AAAA/EAAAAAAAAAABthIAAMQDAAAc75bYwiDlP25X+9bCMcA/AAAAPxAAAAAAAAAAAbcSAADEAwAA8Kcpr20a5T96B63XJmbBPwAAAD8fAAAAAAAAAAG4EgAAxAMAAF/ppeqxG+U/dgIVDmNJwj8AAAA/HwAAAAAAAAABuRIAAMQDAACMMBMUByLlP7L+4jbQ88I/AAAAPz8AAAAAAAAAAboSAADEAwAAuHeAPVwo5T/WaHbLH5bDPwAAAD8/AAAAAAAAAAG7EgAAxAMAAOS+7WaxLuU/GkI1voL3wz8AAAA/TgAAAAAAAAABvBIAAMQDAABeys9C0zjlPy73foiqSMQ/AAAAP04AAAAAAAAAAb0SAADEAwAAapQ147BB5T/SY94BXHnEPwAAAD9OAAAAAAAAAAG+EgAAxAMAAOWfF7/SS+U/Wj4D5++hxD8AAAA/bQAAAAAAAAABvxIAAMQDAAA9LvIRfVjlP45ieA8rssQ/AAAAP20AAAAAAAAAAcASAADEAwAAdD/F269n5T/q9RiWeYHEPwAAAD99AAAAAAAAAAHBEgAAxAMAAF6MI/MVc+U/Som5HMhQxD8AAAA/fQAAAAAAAAABwhIAAMQDAACL05Aca3nlPzbUb1Kg/8M/AAAAP40AAAAAAAAAAcMSAADEAwAASNmBCnx+5T8+sWAclrbDPwAAAD+NAAAAAAAAAAHEEgAAxAMAAAXfcviMg+U/FmrcvVBdwz8AAAA/rAAAAAAAAAABxRIAAMQDAAB0IO8z0YTlP5psqKKy68I/AAAAP6wAAAAAAAAAAcYSAADEAwAAJ1x6gQSB5T/GuMTKu2HCPwAAAD+sAAAAAAAAAAHHEgAAxAMAANmXBc83feU/+gTh8sTXwT8AAAA/vAAAAAAAAAAByBIAAMQDAAD5FA1Yr3rlP0bjN6/rVcE/AAAAP7wAAAAAAAAAAckSAADEAwAAzs2fLlp05T+uU8n/L9zAPwAAAD/bAAAAAAAAAAHKEgAAxAMAAKKGMgUFbuU/0sL0XUObwD8AAAA/2wAAAAAAAAAByxIAAMQDAAB0P8Xbr2flP2J6Cg3NesA/AAAAP9sAAAAAAAAAAcwSAADEAwAAJ3tQKeNj5T9iegoNzXrAPwAAAD/5AAAAAAAAAAHNEgAAxAMAAPsz4/+NXeU/YnoKDc16wD8AAAA/+QAAAAAAAAABzhIAAMQDAACtb25NwVnlP/IsiPKSPcE/AAAAP/kAAAAAAAAAAc8SAADEAwAAfygBJGxT5T/C4GvKicfBPwAAAD8YAQAAAAAAAAHQEgAAxAMAAMMiEDZbTuU//tw58/Zxwj8AAAA/GAEAAAAAAAAB0RIAAMQDAAAFHR9ISknlP46Pt9i8NMM/AAAAPxgBAAAAAAAAAdISAADEAwAAltuiDAZI5T9eQ5uws77DPwAAAD84AQAAAAAAAAHTEgAAxAMAAJbbogwGSOU/phxaoxYgxD8AAAA/OAEAAAAAAAAB1BIAAMQDAAChpQit41DlP2Ib9LDlWMQ/AAAAPzgBAAAAAAAAAdUSAADEAwAAPS7yEX1Y5T9iG/Sw5VjEPwAAAD9XAQAAAAAAAAHWEgAAxAMAAD0u8hF9WOU/Yhv0sOVYxD8AAAA/VwEAAAAAAAAB1xIAAMQDAAA9LvIRfVjlP2Ib9LDlWMQ/AAAAP1cBAAAAAAAAAdgSAADEAwAAPS7yEX1Y5T9iG/Sw5VjEPwAAAD9XAQAAAAAAAAHZEgAAxAMAACdceoEEgeU/+MfunVjzuz8AAAA/AAAAAAAAAAAB2hIAAMQDAAAnXHqBBIHlP/jH7p1Y87s/AAAAPyAAAAAAAAAAAdsSAADEAwAAJ1x6gQSB5T/4x+6dWPO7PwAAAD8gAAAAAAAAAAHcEgAAxAMAACdceoEEgeU/+MfunVjzuz8AAAA/IAAAAAAAAAAB3RIAAMQDAAAnXHqBBIHlP/jH7p1Y87s/AAAAPz8AAAAAAAAAAd4SAADEAwAAJ1x6gQSB5T/4x+6dWPO7PwAAAD8/AAAAAAAAAAHfEgAAxAMAACdceoEEgeU/+MfunVjzuz8AAAA/PwAAAAAAAAAB4BIAAMQDAAAnXHqBBIHlP/jH7p1Y87s/AAAAPz8AAAAAAAAAAeESAADEAwAAJ1x6gQSB5T/4x+6dWPO7PwAAAD8/AAAAAAAAAAHiEgAAxAMAACdceoEEgeU/+MfunVjzuz8AAAA/PwAAAAAAAAAB4xIAAMQDAAAQqdiYaozlP6TfZ06qO74/AAAAP24AAAAAAAAAAeQSAADEAwAAgOpU1K6N5T8MI7rVXD+/PwAAAD9uAAAAAAAAAAHlEgAAxAMAADzwRcK/kuU/UsXAQqUpwD8AAAA/jQAAAAAAAAAB5hIAAMQDAAD59Taw0JflP+5UL/Jgo8A/AAAAP40AAAAAAAAAAecSAADEAwAASLqrYp2b5T+idtg1OiXBPwAAAD+NAAAAAAAAAAHoEgAAxAMAAHQBGYzyoeU/HnQMUdiWwT8AAAA/rAAAAAAAAAAB6RIAAMQDAACAy34s0KrlPzIpVhsA6ME/AAAAP6wAAAAAAAAAAeoSAADEAwAAzo/z3pyu5T/uJ/AozyDCPwAAAD+sAAAAAAAAAAHrEgAAxAMAABpUaJFpsuU/dgIVDmNJwj8AAAA/ywAAAAAAAAAB7BIAAMQDAABHm9W6vrjlP/7cOfP2ccI/AAAAP8sAAAAAAAAAAe0SAADEAwAABaHGqM+95T/+3Dnz9nHCPwAAAD/LAAAAAAAAAAHuEgAAxAMAAKApsA1pxeU//tw58/Zxwj8AAAA/2wAAAAAAAAAB7xIAAMQDAAAbNZLpis/lP5KUT6KAUcI/AAAAP9sAAAAAAAAAAfASAADEAwAABILwAPHa5T9ecNp5RUHCPwAAAD/4AAAAAAAAAAHxEgAAxAMAAF0Qy1Ob5+U/gt8F2FgAwj8AAAA/+AAAAAAAAAAB8hIAAMQDAABGXSlrAfPlP8Lga8qJx8E/AAAAP/gAAAAAAAAAAfMSAADEAwAAEC2A+e8A5j/mT5conYbBPwAAAD8YAQAAAAAAAAH0EgAAxAMAAPl53hBWDOY/eget1yZmwT8AAAA/GAEAAAAAAAAB9RIAAMQDAADjxjwovBfmPypR/RrOTcE/AAAAPxgBAAAAAAAAAfYSAADEAwAAXNIeBN4h5j+idtg1OiXBPwAAAD83AQAAAAAAAAH3EgAAxAMAAPhaCGl3KeY/TsAoeeEMwT8AAAA/NwEAAAAAAAAB+BIAAMQDAADY3QDg/yvmPzYu7uTDBME/AAAAPzcBAAAAAAAAAfkSAADEAwAAtmD5Vogu5j/+CXm8iPTAPwAAAD83AQAAAAAAAAH6EgAAxAMAALZg+VaILuY/rlPJ/y/cwD8AAAA/RgEAAAAAAAAB+xIAAMQDAAC2YPlWiC7mP65Tyf8v3MA/AAAAP0YBAAAAAAAAAfwSAADEAwAAtmD5Vogu5j+uU8n/L9zAPwAAAD9GAQAAAAAAAAH9EgAAxAMAALZg+VaILuY/rlPJ/y/cwD8AAAA/RgEAAAAAAAAB/hIAAMQDAAA8splyAs3lPzz2k1kbPbo/AAAAPwAAAAAAAAAAAf8SAADEAwAAPLKZcgLN5T889pNZGz26PwAAAD8fAAAAAAAAAAEAEwAAxAMAADyymXICzeU/PPaTWRs9uj8AAAA/HwAAAAAAAAABARMAAMQDAAAPTFahzuPlP4h/BE3i0rs/AAAAPy8AAAAAAAAAAQITAADEAwAAq9Q/Bmjr5T9gC0ElC/e8PwAAAD8vAAAAAAAAAAEDEwAAxAMAAJUhnh3O9uU/REzHx1tsvj8AAAA/TgAAAAAAAAABBBMAAMQDAADNMnHnAAbmP4rpNWvgOcA/AAAAP04AAAAAAAAAAQUTAADEAwAAA0REsTMV5j+WmedrRG7BPwAAAD9dAAAAAAAAAAEGEwAAxAMAAO6QosiZIOY/Rrb45VnTwj8AAAA/XQAAAAAAAAABBxMAAMQDAAC2YPlWiC7mP36tLkUDYcQ/AAAAP10AAAAAAAAAAQgTAADEAwAAXLNIXP8+5j9yo/6xeyfGPwAAAD99AAAAAAAAAAEJEwAAxAMAAFyzSFz/PuY/cqP+sXsnxj8AAAA/fQAAAAAAAAABChMAAMQDAABcs0hc/z7mP3Kj/rF7J8Y/AAAAP30AAAAAAAAAAQsTAADEAwAAXLNIXP8+5j9yo/6xeyfGPwAAAD99AAAAAAAAAAEMEwAAxAMAAN5zmNtTwO0/cF7Xq6Lv5T8AAAA/AAAAAAAAAAABDRMAAMQDAADec5jbU8DtP3Be16ui7+U/AAAAPw8AAAAAAAAAAQ4TAADEAwAA3nOY21PA7T9wXterou/lPwAAAD8PAAAAAAAAAAEPEwAAxAMAAN5zmNtTwO0/cF7Xq6Lv5T8AAAA/LgAAAAAAAAABEBMAAMQDAADec5jbU8DtP3Be16ui7+U/AAAAPy4AAAAAAAAAARETAADEAwAATtTqvnak7T8SlSClx/nlPwAAAD8uAAAAAAAAAAESEwAAxAMAAEIKhR6Zm+0/MCdbOeUB5j8AAAA/PgAAAAAAAAABExMAAMQDAADI/qJCd5HtP7bLaZ7sA+Y/AAAAPz4AAAAAAAAAARQTAADEAwAAcHDI78yE7T+2y2me7APmPwAAAD9dAAAAAAAAAAEVEwAAxAMAABbi7ZwieO0/PHB4A/QF5j8AAAA/XQAAAAAAAAABFhMAAMQDAACc1gvBAG7tP9BdpDIKDOY/AAAAP20AAAAAAAAAARcTAADEAwAAIMsp5d5j7T/QXaQyCgzmPwAAAD9tAAAAAAAAAAEYEwAAxAMAAKi/Rwm9We0/3qbB/BgQ5j8AAAA/fQAAAAAAAAABGRMAAMQDAAAutGUtm0/tP/o4/JA2GOY/AAAAP30AAAAAAAAAARoTAADEAwAAQmcHFjVE7T8UyzYlVCDmPwAAAD+cAAAAAAAAAAEbEwAAxAMAADidoXVXO+0/MF1xuXEo5j8AAAA/nAAAAAAAAAABHBMAAMQDAACcFLgQvjPtP1g4yReeNOY/AAAAP5wAAAAAAAAAAR0TAADEAwAAbs1K52gt7T+QXD5A2UTmPwAAAD+7AAAAAAAAAAEeEwAAxAMAAGQD5UaLJO0/Ikpqb+9K5j8AAAA/uwAAAAAAAAABHxMAAMQDAAA6vHcdNh7tP9TJ0DIjWeY/AAAAP7sAAAAAAAAAASATAADEAwAADHUK9OAX7T8kgIDve3HmPwAAAD/aAAAAAAAAAAEhEwAAxAMAAL6wlUEUFO0/8JEhR82H5j8AAAA/2gAAAAAAAAABIhMAAMQDAABQbxkG0BLtP0JI0QMmoOY/AAAAP9oAAAAAAAAAASMTAADEAwAAvrCVQRQU7T8AEVWRaLLmPwAAAD/qAAAAAAAAAAEkEwAAxAMAAL6wlUEUFO0/NjXKuaPC5j8AAAA/6gAAAAAAAAABJRMAAMQDAABw7CCPRxDtP3qiXKzt1uY/AAAAPwkBAAAAAAAAASYTAADEAwAAcOwgj0cQ7T9S/RrOTfHmPwAAAD8JAQAAAAAAAAEnEwAAxAMAAACrpFMDD+0/KljZ760L5z8AAAA/GQEAAAAAAAABKBMAAMQDAACQaSgYvw3tP27Fa+L3H+c/AAAAPxkBAAAAAAAAASkTAADEAwAAAKukUwMP7T/CexufUDjnPwAAAD8oAQAAAAAAAAEqEwAAxAMAAN4tncqLEe0/gESfLJNK5z8AAAA/KAEAAAAAAAABKxMAAMQDAABQbxkG0BLtPzwNI7rVXOc/AAAAPzgBAAAAAAAAASwTAADEAwAALPIRfVgV7T8UaOHbNXfnPwAAAD84AQAAAAAAAAEtEwAAxAMAAOz3AmtpGu0/WNVzzn+L5z8AAAA/VwEAAAAAAAABLhMAAMQDAAA6vHcdNh7tP4Cwyyysl+c/AAAAP1cBAAAAAAAAAS8TAADEAwAAiIDszwIi7T8i5xQm0aHnPwAAAD9nAQAAAAAAAAEwEwAAxAMAAACMzqskLO0/xB1eH/ar5z8AAAA/ZwEAAAAAAAABMRMAAMQDAAAKVjRMAjXtP2ZUpxgbtuc/AAAAP3cBAAAAAAAAATITAADEAwAApt4dsZs87T+A5uGsOL7nPwAAAD93AQAAAAAAAAEzEwAAxAMAANQli9rwQu0/MmZIcGzM5z8AAAA/lgEAAAAAAAABNBMAAMQDAABOMW22Ek3tP8hTdJ+C0uc/AAAAP5YBAAAAAAAAATUTAADEAwAAqL9HCb1Z7T/i5a4zoNrnPwAAAD+lAQAAAAAAAAE2EwAAxAMAAODQGtPvaO0/hBz4LMXk5z8AAAA/pQEAAAAAAAABNxMAAMQDAACooHFh3nbtP5JlFffT6Oc/AAAAP7UBAAAAAAAAATgTAADEAwAATvPAZlWH7T9C5Xu6B/fnPwAAAD+1AQAAAAAAAAE5EwAAxAMAANLICONUmu0/eAnx4kIH6D8AAAA/1AEAAAAAAAABOhMAAMQDAAAK2tush6ntP6LkSEFvE+g/AAAAP9QBAAAAAAAAATsTAADEAwAAsCwrsv657T/Kv6Cfmx/oPwAAAD/UAQAAAAAAAAE8EwAAxAMAAAq7BQWpxu0/1gi+aaoj6D8AAAA/5AEAAAAAAAABPRMAAMQDAAAUhWulhs/tP16tzM6xJeg/AAAAP+QBAAAAAAAAAT4TAADEAwAA/tHJvOza7T/ymvj9xyvoPwAAAD8RAgAAAAAAAAE/EwAAxAMAAHrdq5gO5e0/Xq3MzrEl6D8AAAA/EQIAAAAAAAABQBMAAMQDAABkKgqwdPDtP9YIvmmqI+g/AAAAPyECAAAAAAAAAUETAADEAwAA3jXsi5b67T800nRwhRnoPwAAAD8hAgAAAAAAAAFCEwAAxAMAADjExt5AB+4/kpsrd2AP6D8AAAA/MAIAAAAAAAABQxMAAMQDAABCjix/HhDuPwCu/0dKCeg/AAAAPzACAAAAAAAAAUQTAADEAwAACF6DDQ0e7j9OLpmEFvvnPwAAAD9QAgAAAAAAAAFFEwAAxAMAAPSq4SRzKe4/kmUV99Po5z8AAAA/UAIAAAAAAAABRhMAAMQDAADc9z882TTuP9SckWmR1uc/AAAAP1ACAAAAAAAAAUcTAADEAwAAyESeUz9A7j8mHSumXcjnPwAAAD9fAgAAAAAAAAFIEwAAxAMAAEBQgC9hSu4/+kHTRzG85z8AAAA/XwIAAAAAAAABSRMAAMQDAABMGubPPlPuPzx5T7ruqec/AAAAP38CAAAAAAAAAUoTAADEAwAAxiXIq2Bd7j/6C73HpJXnPwAAAD9/AgAAAAAAAAFLEwAAxAMAAPJsNdW1Y+4/0DBlaXiJ5z8AAAA/jgIAAAAAAAABTBMAAMQDAACwcibDxmjuPyKx/qVEe+c/AAAAP44CAAAAAAAAAU0TAADEAwAAHrSi/gpq7j9Wn11O82TnPwAAAD+eAgAAAAAAAAFOEwAAxAMAAN65k+wbb+4/jI289qFO5z8AAAA/ngIAAAAAAAABTxMAAMQDAAB6Qn1RtXbuP6bp4AozMOc/AAAAP70CAAAAAAAAAVATAADEAwAAyAbyA4J67j8cD7wlnwfnPwAAAD+9AgAAAAAAAAFREwAAxAMAAPJNXy3XgO4/on20Chrj5j8AAAA/vQIAAAAAAAABUhMAAMQDAABkj9toG4LuPzY1yrmjwuY/AAAAP9wCAAAAAAAAAVMTAADEAwAAQBLU36OE7j/WNf0yPKbmPwAAAD/cAgAAAAAAAAFUEwAAxAMAAEAS1N+jhO4/CiRc2+qP5j8AAAA/3AIAAAAAAAABVRMAAMQDAABAEtTfo4TuP+JIBH2+g+Y/AAAAP+wCAAAAAAAAAVYTAADEAwAAZI/baBuC7j+e23GKdG/mPwAAAD/sAgAAAAAAAAFXEwAAxAMAABbLZrZOfu4/Wm7flypb5j8AAAA/CwMAAAAAAAABWBMAAMQDAAB6Qn1RtXbuP7g3lp4FUeY/AAAAPwsDAAAAAAAAAVkTAADEAwAAujyMY6Rx7j+cpVsK6EjmPwAAAD8bAwAAAAAAAAFaEwAAxAMAAP42m3WTbO4/gBMhdspA5j8AAAA/GwMAAAAAAAABWxMAAMQDAACwcibDxmjuP/puEhHDPuY/AAAAPyoDAAAAAAAAAVwTAADEAwAAYq6xEPpk7j9YOMkXnjTmPwAAAD8qAwAAAAAAAAFdEwAAxAMAABTqPF4tYe4/tgGAHnkq5j8AAAA/SgMAAAAAAAABXhMAAMQDAAB4YVP5k1nuPxTLNiVUIOY/AAAAP0oDAAAAAAAAAV8TAADEAwAAultiC4NU7j+A3Qr2PRrmPwAAAD9KAwAAAAAAAAFgEwAAxAMAAEBQgC9hSu4/cpTtKy8W5j8AAAA/WQMAAAAAAAABYRMAAMQDAAA2hhqPg0HuP2ZL0GEgEuY/AAAAP1kDAAAAAAAAAWITAADEAwAALLy07qU47j/QXaQyCgzmPwAAAD95AwAAAAAAAAFjEwAAxAMAALCw0hKELu4/MCdbOeUB5j8AAAA/eQMAAAAAAAABZBMAAMQDAACk5mxypiXuPwRMA9u49eU/AAAAP4gDAAAAAAAAAWUTAADEAwAACF6DDQ0e7j/4AuYQqvHlPwAAAD+IAwAAAAAAAAFmEwAAxAMAAJBSoTHrE+4/VsycF4Xn5T8AAAA/mAMAAAAAAAABZxMAAMQDAACmBUMahQjuPzo6YoNn3+U/AAAAP5gDAAAAAAAAAWgTAADEAwAAKvpgPmP+7T8s8US5WNvlPwAAAD+3AwAAAAAAAAFpEwAAxAMAANJrhuu48e0/pEw2VFHZ5T8AAAA/twMAAAAAAAABahMAAMQDAAAMnC9dyuPtP6RMNlRR2eU/AAAAP7cDAAAAAAAAAWsTAADEAwAAIk/RRWTY7T8s8US5WNvlPwAAAD/WAwAAAAAAAAFsEwAAxAMAAFh/erd1yu0/tJVTHmDd5T8AAAA/1gMAAAAAAAABbRMAAMQDAACwLCuy/rntP84njrJ95eU/AAAAP9YDAAAAAAAAAW4TAADEAwAATtTqvnak7T/ccKt8jOnlPwAAAD/2AwAAAAAAAAFvEwAAxAMAAOp7qsvuju0/qIJM1N3/5T8AAAA/9gMAAAAAAAABcBMAAMQDAAAW4u2cInjtP2ZL0GEgEuY/AAAAP/YDAAAAAAAAAXETAADEAwAA1Aa1MhJg7T8UyzYlVCDmPwAAAD8FBAAAAAAAAAFyEwAAxAMAANQGtTISYO0/FMs2JVQg5j8AAAA/BQQAAAAAAAABcxMAAMQDAADUBrUyEmDtPxTLNiVUIOY/AAAAPyMEAAAAAAAAAXQTAADEAwAA1Aa1MhJg7T8UyzYlVCDmPwAAAD8jBAAAAAAAAAF1EwAAxAMAANLICONUmu0/MsmduYp15j8AAAA/AAAAAAAAAAABdhMAAMQDAADSyAjjVJrtPzLJnbmKdeY/AAAAPx8AAAAAAAAAAXcTAADEAwAA0sgI41Sa7T8yyZ25inXmPwAAAD8fAAAAAAAAAAF4EwAAxAMAAPYmOsTttO0/WqT1F7eB5j8AAAA/HwAAAAAAAAABeRMAAMQDAACwLCuy/rntP/zaPhHci+Y/AAAAPz4AAAAAAAAAAXoTAADEAwAATLUUF5jB7T+gEYgKAZbmPwAAAD8+AAAAAAAAAAF7EwAAxAMAAJx5iclkxe0/oBGICgGW5j8AAAA/TgAAAAAAAAABfBMAAMQDAAB8/IFA7cftP65apdQPmuY/AAAAP04AAAAAAAAAAX0TAADEAwAAWH96t3XK7T80/7M5F5zmPwAAAD9OAAAAAAAAAAF+EwAAxAMAAFh/erd1yu0/1jX9Mjym5j8AAAA/XgAAAAAAAAABfxMAAMQDAABYf3q3dcrtP+R+Gv1KquY/AAAAP14AAAAAAAAAAYATAADEAwAAWH96t3XK7T/kfhr9SqrmPwAAAD9eAAAAAAAAAAGBEwAAxAMAAFh/erd1yu0/5H4a/Uqq5j8AAAA/fQAAAAAAAAABghMAAMQDAABYf3q3dcrtP+R+Gv1KquY/AAAAP30AAAAAAAAAAYMTAADEAwAAWH96t3XK7T/kfhr9SqrmPwAAAD99AAAAAAAAAAGEEwAAxAMAAFh/erd1yu0/5H4a/Uqq5j8AAAA/fQAAAAAAAAABhRMAAMQDAADec5jbU8DtP6J9tAoa4+Y/AAAAP7sAAAAAAAAAAYYTAADEAwAAsCwrsv657T9uj1Via/nmPwAAAD+7AAAAAAAAAAGHEwAAxAMAAGRotv8xtu0/ROoThMsT5z8AAAA/uwAAAAAAAAABiBMAAMQDAAA2IUnW3K/tPyyO7286Muc/AAAAP9sAAAAAAAAAAYkTAADEAwAACtrbrIep7T/qVnP9fETnPwAAAD/bAAAAAAAAAAGKEwAAxAMAAG5R8kfuoe0/EjLLW6lQ5z8AAAA/2wAAAAAAAAABixMAAMQDAABCCoUemZvtP95DbLP6Zuc/AAAAP+oAAAAAAAAAAYwTAADEAwAApoGbuf+T7T8UaOHbNXfnPwAAAD/qAAAAAAAAAAGNEwAAxAMAADZAH367ku0/qFUNC0x95z8AAAA/CQEAAAAAAAABjhMAAMQDAADI/qJCd5HtP955gjOHjec/AAAAPwkBAAAAAAAAAY8TAADEAwAAyP6iQneR7T9yZ65inZPnPwAAAD8JAQAAAAAAAAGQEwAAxAMAAOp7qsvuju0/+gu9x6SV5z8AAAA/KQEAAAAAAAABkRMAAMQDAADqe6rL7o7tP/oLvceklec/AAAAPykBAAAAAAAAAZITAADEAwAA6nuqy+6O7T/6C73HpJXnPwAAAD8pAQAAAAAAAAGTEwAAxAMAAMj+okJ3ke0/+gu9x6SV5z8AAAA/KQEAAAAAAAABlBMAAMQDAACGBJQwiJbtP/oLvceklec/AAAAPykBAAAAAAAAAZUTAADEAwAAhgSUMIiW7T/6C73HpJXnPwAAAD8pAQAAAAAAAAGWEwAAxAMAAIYElDCIlu0/+gu9x6SV5z8AAAA/NwEAAAAAAAABlxMAAMQDAADSqTI7drftP955gjOHjec/AAAAP2YBAAAAAAAAAZgTAADEAwAACrsFBanG7T9Y1XPOf4vnPwAAAD9mAQAAAAAAAAGZEwAAxAMAAGJJ4FdT0+0/SoxWBHGH5z8AAAA/dgEAAAAAAAABmhMAAMQDAABMlj5vud7tP7aeKtVagec/AAAAP3YBAAAAAAAAAZsTAADEAwAAyKEgS9vo7T8isf6lRHvnPwAAAD+VAQAAAAAAAAGcEwAAxAMAANJrhuu48e0/FGjh2zV35z8AAAA/lQEAAAAAAAABnRMAAMQDAACOcXfZyfbtP+yMiX0Ja+c/AAAAP5UBAAAAAAAAAZ4TAADEAwAAjnF32cn27T/sjIl9CWvnPwAAAD+VAQAAAAAAAAGfEwAAxAMAAI5xd9nJ9u0/7IyJfQlr5z8AAAA/tAEAAAAAAAABoBMAAMQDAACOcXfZyfbtP+yMiX0Ja+c/AAAAP7QBAAAAAAAAAaETAADEAwAAkM750GWf7T9cQaDOmNjnPwAAAD8AAAAAAAAAAAGiEwAAxAMAAJDO+dBln+0/XEGgzpjY5z8AAAA/HwAAAAAAAAABoxMAAMQDAACQzvnQZZ/tP1xBoM6Y2Oc/AAAAPx8AAAAAAAAAAaQTAADEAwAAkM750GWf7T9cQaDOmNjnPwAAAD8vAAAAAAAAAAGlEwAAxAMAALJLAVrdnO0/ouRIQW8T6D8AAAA/LwAAAAAAAAABphMAAMQDAADSyAjjVJrtP8q/oJ+bH+g/AAAAPz8AAAAAAAAAAacTAADEAwAAyP6iQneR7T8A5BXI1i/oPwAAAD8/AAAAAAAAAAGoEwAAxAMAAHBwyO/MhO0/vKyZVRlC6D8AAAA/XgAAAAAAAAABqRMAAMQDAABY3PyuEXPtPx6sZtyAXug/AAAAP14AAAAAAAAAAaoTAADEAwAAIMsp5d5j7T+mhovBFIfoPwAAAD9eAAAAAAAAAAGrEwAAxAMAAAw3XqQjUu0/iipnrYOl6D8AAAA/fQAAAAAAAAABrBMAAMQDAACSK3zIAUjtP/hyUf75xeg/AAAAP30AAAAAAAAAAa0TAADEAwAAnBS4EL4z7T/QzQ8gWuDoPwAAAD99AAAAAAAAAAGuEwAAxAMAANZEYYLPJe0/qijOQbr66D8AAAA/jQAAAAAAAAABrxMAAMQDAAB6toYvJRntP/zeff4SE+k/AAAAP40AAAAAAAAAAbATAADEAwAAAKukUwMP7T92cIUZmDfpPwAAAD+sAAAAAAAAAAGxEwAAxAMAAPbgPrMlBu0/eKabmSRe6T8AAAA/rAAAAAAAAAABshMAAMQDAADqFtkSSP3sP3jcsRmxhOk/AAAAP7wAAAAAAAAAAbMTAADEAwAA4Exzcmr07D+i7R/4abfpPwAAAD+8AAAAAAAAAAG0EwAAxAMAAIa+mB/A5+w/smxTQgXi6T8AAAA/ywAAAAAAAAABtRMAAMQDAAAC6VCjwNTsP1bZsru2Euo/AAAAP8sAAAAAAAAAAbYTAADEAwAAqFp2UBbI7D9KxqtxNDXqPwAAAD/qAAAAAAAAAAG3EwAAxAMAAAIIJ0uft+w/nHxbLo1N6j8AAAA/6gAAAAAAAAABuBMAAMQDAADsc1sK5KXsP+4yC+vlZeo/AAAAP+oAAAAAAAAAAbkTAADEAwAAACf98n2a7D+q+454KHjqPwAAAD8KAQAAAAAAAAG6EwAAxAMAABjantsXj+w/4B8EoWOI6j8AAAA/CgEAAAAAAAABuxMAAMQDAABwh0/WoH7sPySNlpOtnOo/AAAAPwoBAAAAAAAAAbwTAADEAwAAqrf4R7Jw7D/wnjfr/rLqPwAAAD8pAQAAAAAAAAG9EwAAxAMAAJ7tkqfUZ+w/NAzK3UjH6j8AAAA/KQEAAAAAAAABvhMAAMQDAAAEZalCO2DsP5QLl2Sw4+o/AAAAPykBAAAAAAAAAb8TAADEAwAARF+4VCpb7D9S1Bry8vXqPwAAAD85AQAAAAAAAAHAEwAAxAMAABgYSyvVVOw/Ki/ZE1MQ6z8AAAA/OQEAAAAAAAABwRMAAMQDAADMU9Z4CFHsP26cawadJOs/AAAAP2cBAAAAAAAAAcITAADEAwAA7NDdAYBO7D/MmziNBEHrPwAAAD9nAQAAAAAAAAHDEwAAxAMAAA5O5Yr3S+w/OuQi3nph6z8AAAA/ZwEAAAAAAAABxBMAAMQDAAAwy+wTb0nsP5rj72Tifes/AAAAP4YBAAAAAAAAAcUTAADEAwAA4AZ4YaJF7D/smZ8hO5brPwAAAD+GAQAAAAAAAAHGEwAAxAMAAIh4nQ74OOw/tqtAeYys6z8AAAA/hgEAAAAAAAABxxMAAMQDAAB+rjduGjDsP0zPgigv2es/AAAAP6UBAAAAAAAAAcgTAADEAwAAlGHZVrQk7D/IYIpDtP3rPwAAAD+lAQAAAAAAAAHJEwAAxAMAAPjY7/EaHew/yJagw0Ak7D8AAAA/pQEAAAAAAAAByhMAAMQDAACqFHs/ThnsPxpNUICZPOw/AAAAP7UBAAAAAAAAAcsTAADEAwAAqhR7P04Z7D8aTVCAmTzsPwAAAD+1AQAAAAAAAAHMEwAAxAMAAKoUez9OGew/Gk1QgJk87D8AAAA/1AEAAAAAAAABzRMAAMQDAACqFHs/ThnsPxpNUICZPOw/AAAAP9QBAAAAAAAAAc4TAADEAwAATJY+b7ne7T/kUdszuSfoPwAAAD8AAAAAAAAAAAHPEwAAxAMAAEyWPm+53u0/5FHbM7kn6D8AAAA/HwAAAAAAAAAB0BMAAMQDAABMlj5vud7tP+RR2zO5J+g/AAAAPx8AAAAAAAAAAdETAADEAwAATJY+b7ne7T/kUdszuSfoPwAAAD8fAAAAAAAAAAHSEwAAxAMAAEyWPm+53u0/5FHbM7kn6D8AAAA/PgAAAAAAAAAB0xMAAMQDAABMlj5vud7tP+RR2zO5J+g/AAAAPz4AAAAAAAAAAdQTAADEAwAATJY+b7ne7T/kUdszuSfoPwAAAD8+AAAAAAAAAAHVEwAAxAMAAJxasyGG4u0/spmSC5dk6D8AAAA/XQAAAAAAAAAB1hMAAMQDAAAMnC9dyuPtP/YGJf7geOg/AAAAP10AAAAAAAAAAdcTAADEAwAAet2rmA7l7T/4PDt+bZ/oPwAAAD9dAAAAAAAAAAHYEwAAxAMAAKYkGcJj6+0/3uAWaty96D8AAAA/fQAAAAAAAAAB2RMAAMQDAAAAs/MUDvjtP9DNDyBa4Og/AAAAP30AAAAAAAAAAdoTAADEAwAA6v9RLHQD7j+4cesLyf7oPwAAAD99AAAAAAAAAAHbEwAAxAMAAPTJt8xRDO4/nhXH9zcd6T8AAAA/jAAAAAAAAAAB3BMAAMQDAADeFhbktxfuPybw69zLRek/AAAAP4wAAAAAAAAAAd0TAADEAwAANqXwNmIk7j9eSneFk3zpPwAAAD+rAAAAAAAAAAHeEwAAxAMAAJAzy4kMMe4/2hGVIKXH6T8AAAA/qwAAAAAAAAAB3xMAAMQDAAAUCRMGDETuP8DrhoygDOo/AAAAP6sAAAAAAAAAAeATAADEAwAATBrmzz5T7j9YD8k7QznqPwAAAD/LAAAAAAAAAAHhEwAAxAMAAKaowCLpX+4/WEXfu89f6j8AAAA/ywAAAAAAAAAB4hMAAMQDAACO9R46T2vuP7hErEI3fOo/AAAAP8sAAAAAAAAAAeMTAADEAwAAyAbyA4J67j9mxBIGa4rqPwAAAD/aAAAAAAAAAAHkEwAAxAMAANLQV6Rfg+4/WrELvOis6j8AAAA/2gAAAAAAAAAB5RMAAMQDAABuWUEJ+YruP8r59Qxfzeo/AAAAP/oAAAAAAAAAAeYTAADEAwAAKl8y9wmQ7j82QuBd1e3qPwAAAD/6AAAAAAAAAAHnEwAAxAMAAOhkI+Uale4/AFSBtSYE6z8AAAA/CQEAAAAAAAAB6BMAAMQDAACmahTTK5ruPzZ49t1hFOs/AAAAPwkBAAAAAAAAAekTAADEAwAApmoU0yua7j8Q07T/wS7rPwAAAD8ZAQAAAAAAAAHqEwAAxAMAAKZqFNMrmu4/vlIbw/U86z8AAAA/GQEAAAAAAAAB6xMAAMQDAAD0LomF+J3uP7Q/FHlzX+s/AAAAPzgBAAAAAAAAAewTAADEAwAAQvP9N8Wh7j/4rKZrvXPrPwAAAD84AQAAAAAAAAHtEwAAxAMAAELz/TfFoe4/LtEblPiD6z8AAAA/OAEAAAAAAAAB7hMAAMQDAABC8/03xaHuP9AHZY0djus/AAAAP0sBAAAAAAAAAe8TAADEAwAAsDR6cwmj7j/smZ8hO5brPwAAAD9LAQAAAAAAAAHwEwAAxAMAALA0enMJo+4/jtDoGmCg6z8AAAA/SwEAAAAAAAAB8RMAAMQDAAAgdvauTaTuPzAHMhSFqus/AAAAP2sBAAAAAAAAAfITAADEAwAAIHb2rk2k7j/ehpjXuLjrPwAAAD9rAQAAAAAAAAHzEwAAxAMAACB29q5NpO4/FKsNAPTI6z8AAAA/awEAAAAAAAAB9BMAAMQDAACwNHpzCaPuPwqYBrZx6+s/AAAAP3oBAAAAAAAAAfUTAADEAwAA0LGB/ICg7j/i8sTX0QXsPwAAAD96AQAAAAAAAAH2EwAAxAMAANCxgfyAoO4/4vLE19EF7D8AAAA/mQEAAAAAAAAB9xMAAMQDAADQsYH8gKDuP+LyxNfRBew/AAAAP5kBAAAAAAAAAfgTAADEAwAA0LGB/ICg7j/i8sTX0QXsPwAAAD+ZAQAAAAAAAAH5EwAAxAMAAIh4nQ74OOw/vmUuRCRp4T8AAAA/AAAAAAAAAAAB+hMAAMQDAACIeJ0O+DjsP75lLkQkaeE/AAAAPwkAAAAAAAAAAfsTAADEAwAAiHidDvg47D++ZS5EJGnhPwAAAD8JAAAAAAAAAAH8EwAAxAMAAMqRgsjFFuw/iHfPm3V/4T8AAAA/GAAAAAAAAAAB/RMAAMQDAADWer4QggLsP1KJcPPGleE/AAAAPxgAAAAAAAAAAf4TAADEAwAA4mP6WD7u6z9GdmmpRLjhPwAAAD84AAAAAAAAAAH/EwAAxAMAADwRq1PH3es/wgdxxMnc4T8AAAA/OAAAAAAAAAABABQAAMQDAAByQVTF2M/rP7b0aXpH/+E/AAAAP0cAAAAAAAAAAQEUAADEAwAAaHfuJPvG6z+cmEVmth3iPwAAAD9HAAAAAAAAAAECFAAAxAMAAMzuBMBhv+s/dPMDiBY44j8AAAA/VwAAAAAAAAABAxQAAMQDAAAO6RPSULrrP9Ty0A5+VOI/AAAAP1cAAAAAAAAAAQQUAADEAwAAwiSfH4S26z808p2V5XDiPwAAAD92AAAAAAAAAAEFFAAAxAMAAFDjIuQ/tes/oDqI5luR4j8AAAA/dgAAAAAAAAABBhQAAMQDAAAEH64xc7HrPwA6VW3DreI/AAAAP3YAAAAAAAAAAQcUAADEAwAAcmAqbbey6z9sgj++Oc7iPwAAAD+GAAAAAAAAAAEIFAAAxAMAAOKhpqj7s+s/2sopD7Du4j8AAAA/hgAAAAAAAAABCRQAAMQDAACep5eWDLnrP3Dua75SG+M/AAAAP6UAAAAAAAAAAQoUAADEAwAArHH9NurB6z9yJII+30HjPwAAAD+lAAAAAAAAAAELFAAAxAMAACR93xIMzOs/clqYvmto4z8AAAA/pQAAAAAAAAABDBQAAMQDAACgiMHuLdbrP9JZZUXThOM/AAAAP7UAAAAAAAAAAQ0UAADEAwAA2JmUuGDl6z+A2csIB5PjPwAAAD+1AAAAAAAAAAEOFAAAxAMAADAobwsL8us/MlkyzDqh4z8AAAA/1AAAAAAAAAABDxQAAMQDAABoOULVPQHsP7j9QDFCo+M/AAAAP9QAAAAAAAAAARAUAADEAwAAfs0NFvkS7D+4/UAxQqPjPwAAAD/kAAAAAAAAAAERFAAAxAMAAAKjVZL4Jew/uP1AMUKj4z8AAAA/5AAAAAAAAAABEhQAAMQDAAAYNyHTszfsP6y0I2czn+M/AAAAP/MAAAAAAAAAARMUAADEAwAA4AZ4YaJF7D+cawadJJvjPwAAAD/zAAAAAAAAAAEUFAAAxAMAADqVUrRMUuw/Fsf3Nx2Z4z8AAAA/EgEAAAAAAAABFRQAAMQDAABEX7hUKlvsP4DZywgHk+M/AAAAPxIBAAAAAAAAARYUAADEAwAAvmqaMExl7D/s65/Z8IzjPwAAAD8SAQAAAAAAAAEXFAAAxAMAADp2fAxub+w/3qKCD+KI4z8AAAA/MgEAAAAAAAABGBQAAMQDAACUBFdfGHzsP9JZZUXThOM/AAAAPzIBAAAAAAAAARkUAADEAwAAflG1dn6H7D8wIxxMrnrjPwAAAD8yAQAAAAAAAAEaFAAAxAMAAEQhDAVtlew/FJHht5By4z8AAAA/QQEAAAAAAAABGxQAAMQDAABctddFKKfsP1bIXSpOYOM/AAAAP0EBAAAAAAAAARwUAADEAwAAtEOymNKz7D+2kRQxKVbjPwAAAD9hAQAAAAAAAAEdFAAAxAMAAFyWAZ5JxOw/3DZWD8k74z8AAAA/YQEAAAAAAAABHhQAAMQDAABE41+1r8/sP4yAplJwI+M/AAAAP3ABAAAAAAAAAR8UAADEAwAAcCrN3gTW7D+ISpDS4/ziPwAAAD9wAQAAAAAAAAEgFAAAxAMAAHz0Mn/i3uw/AHBr7U/U4j8AAAA/gAEAAAAAAAABIRQAAMQDAAAYfRzke+bsP14DDHSeo+I/AAAAP4ABAAAAAAAAASIUAADEAwAARMSJDdHs7D/yuiEjKIPiPwAAAD+fAQAAAAAAAAEjFAAAxAMAACJHgoRZ7+w/gnI30rFi4j8AAAA/nwEAAAAAAAABJBQAAMQDAAAiR4KEWe/sPzC8hxVZSuI/AAAAP58BAAAAAAAAASUUAADEAwAARMSJDdHs7D/sTvUiDzbiPwAAAD++AQAAAAAAAAEmFAAAxAMAANaCDdKM6+w/MIZxlcwj4j8AAAA/vgEAAAAAAAABJxQAAMQDAAAYfRzke+bsP4AGC9KYFeI/AAAAP74BAAAAAAAAASgUAADEAwAAWncr9mrh7D/ez8HYcwviPwAAAD/eAQAAAAAAAAEpFAAAxAMAAL7uQZHR2ew/MFBbFUD94T8AAAA/3gEAAAAAAAABKhQAAMQDAACSp9RnfNPsPwZ1A7cT8eE/AAAAP94BAAAAAAAAASsUAADEAwAA9h7rAuPL7D/ematY5+ThPwAAAD/tAQAAAAAAAAEsFAAAxAMAAFyWAZ5JxOw/LBpFlbPW4T8AAAA/7QEAAAAAAAABLRQAAMQDAAACCCdLn7fsP25RwQdxxOE/AAAAPwwCAAAAAAAAAS4UAADEAwAAyvZTgWyo7D/A0VpEPbbhPwAAAD8MAgAAAAAAAAEvFAAAxAMAAOCp9WkGnew/bhurh+Sd4T8AAAA/DAIAAAAAAAABMBQAAMQDAAAY2p7bF4/sP6QJCjCTh+E/AAAAPzsCAAAAAAAAATEUAADEAwAA4sjLEeV/7D+Id8+bdX/hPwAAAD87AgAAAAAAAAEyFAAAxAMAAFrzg5XlbOw/fC6y0WZ74T8AAAA/OwIAAAAAAAABMxQAAMQDAACIWcdmGVbsP/SJo2xfeeE/AAAAP1oCAAAAAAAAATQUAADEAwAAlEIDr9VB7D8OHN4AfYHhPwAAAD9aAgAAAAAAAAE1FAAAxAMAAJ4rP/eRLew/OPc1X6mN4T8AAAA/WgIAAAAAAAABNhQAAMQDAACUYdlWtCTsPyrkLhUnsOE/AAAAP2oCAAAAAAAAATcUAADEAwAAlGHZVrQk7D8q5C4VJ7DhPwAAAD9qAgAAAAAAAAE4FAAAxAMAAJRh2Va0JOw/KuQuFSew4T8AAAA/agIAAAAAAAABORQAAMQDAACUYdlWtCTsPyrkLhUnsOE/AAAAP4kCAAAAAAAAAToUAADEAwAAOtP+AwoY7D90kK4++I7jPwAAAD8AAAAAAAAAAAE7FAAAxAMAADrT/gMKGOw/dJCuPviO4z8AAAA/HwAAAAAAAAABPBQAAMQDAAA60/4DChjsP3SQrj74juM/AAAAPx8AAAAAAAAAAT0UAADEAwAAaDlC1T0B7D9Aok+WSaXjPwAAAD8fAAAAAAAAAAE+FAAAxAMAADzy1Kvo+us/WjSKKmet4z8AAAA/PgAAAAAAAAABPxQAAMQDAACgaetGT/PrP/xq0yOMt+M/AAAAPz4AAAAAAAAAAUAUAADEAwAARtsQ9KTm6z80j0hMx8fjPwAAAD8+AAAAAAAAAAFBFAAAxAMAAMzPLhiD3Os/5A6vD/vV4z8AAAA/XQAAAAAAAAABQhQAAMQDAABI+uabg8nrP16gtiqA+uM/AAAAP10AAAAAAAAAAUMUAADEAwAAnqeXlgy56z9Qja/g/RzkPwAAAD9dAAAAAAAAAAFEFAAAxAMAAGiWxMzZqes/blUA9adL5D8AAAA/fQAAAAAAAAABRRQAAMQDAAAwhfECp5rrPxLCX25ZfOQ/AAAAP30AAAAAAAAAAUYUAADEAwAA2PYWsPyN6z/QwPl7KLXkPwAAAD99AAAAAAAAAAFHFAAAxAMAAO6puJiWgus/di1Z9dnl5D8AAAA/nAAAAAAAAAABSBQAAMQDAAAEXVqBMHfrP3Zjb3VmDOU/AAAAP5wAAAAAAAAAAUkUAADEAwAAzkuHt/1n6z9cB0th1SrlPwAAAD+cAAAAAAAAAAFKFAAAxAMAACb5N7KGV+s/XD1h4WFR5T8AAAA/qwAAAAAAAAABSxQAAMQDAAAy4nP6QkPrP268lCv9e+U/AAAAP6sAAAAAAAAAAUwUAADEAwAAPsuvQv8u6z8echFvvbDlPwAAAD/LAAAAAAAAAAFNFAAAxAMAACY35AFEHes/wN5w6G7h5T8AAAA/ywAAAAAAAAABThQAAMQDAABgZ41zVQ/rP96mwfwYEOY/AAAAP8sAAAAAAAAAAU8UAADEAwAAdhovXO8D6z/ESp3ohy7mPwAAAD/aAAAAAAAAAAFQFAAAxAMAAPoOTYDN+eo/FgFNpeBG5j8AAAA/2gAAAAAAAAABURQAAMQDAABehmMbNPLqP9TJ0DIjWeY/AAAAP/oAAAAAAAAAAVIUAADEAwAA5HqBPxLo6j+QklTAZWvmPwAAAD/6AAAAAAAAAAFTFAAAxAMAANiwG5803+o/MsmduYp15j8AAAA/CQEAAAAAAAABVBQAAMQDAADYsBufNN/qP+JIBH2+g+Y/AAAAPwkBAAAAAAAAAVUUAADEAwAA2LAbnzTf6j/iSAR9voPmPwAAAD8JAQAAAAAAAAFWFAAAxAMAANiwG5803+o/4kgEfb6D5j8AAAA/GQEAAAAAAAABVxQAAMQDAADYsBufNN/qP+JIBH2+g+Y/AAAAPxkBAAAAAAAAAVgUAADEAwAAJOKwy7Jd7D/wIbZZfbPjPwAAAD8AAAAAAAAAAAFZFAAAxAMAACTisMuyXew/8CG2WX2z4z8AAAA/DwAAAAAAAAABWhQAAMQDAAAk4rDLsl3sP/Ahtll9s+M/AAAAPw8AAAAAAAAAAVsUAADEAwAAJOKwy7Jd7D/wIbZZfbPjPwAAAD8vAAAAAAAAAAFcFAAAxAMAACTisMuyXew/8CG2WX2z4z8AAAA/LwAAAAAAAAABXRQAAMQDAACGOvG+OnPsPxozJDg25uM/AAAAPy8AAAAAAAAAAV4UAADEAwAARkDirEt47D+g1zKdPejjPwAAAD9OAAAAAAAAAAFfFAAAxAMAAHCHT9agfuw/NMVezFPu4z8AAAA/TgAAAAAAAAABYBQAAMQDAADMFSopS4vsP9b7p8V4+OM/AAAAP04AAAAAAAAAAWEUAADEAwAA4Kn1aQad7D+Gew6JrAbkPwAAAD9tAAAAAAAAAAFiFAAAxAMAACSFLtQWtew/eGgHPyop5D8AAAA/bQAAAAAAAAABYxQAAMQDAACyJNzw89DsPx7VZrjbWeQ/AAAAP30AAAAAAAAAAWQUAADEAwAAsgUGSRXu7D9WL/Jgo5DkPwAAAD99AAAAAAAAAAFlFAAAxAMAAGQiu+5pB+0/jIl9CWvH5D8AAAA/jAAAAAAAAAABZhQAAMQDAADIevvh8RztPzL23IIc+OQ/AAAAP4wAAAAAAAAAAWcUAADEAwAAClY0TAI17T/+PZRa+jTlPwAAAD+sAAAAAAAAAAFoFAAAxAMAAL5y6fFWTu0/sPMQnrpp5T8AAAA/rAAAAAAAAAABaRQAAMQDAABwj56Xq2ftP1RgcBdsmuU/AAAAP6wAAAAAAAAAAWoUAADEAwAAZKZiT+977T8SXwolO9PlPwAAAD+7AAAAAAAAAAFrFAAAxAMAAMj+okJ3ke0/qIJM1N3/5T8AAAA/uwAAAAAAAAABbBQAAMQDAABO1Oq+dqTtPzBdcblxKOY/AAAAP9oAAAAAAAAAAW0UAADEAwAAhOW9iKmz7T8WAU2l4EbmPwAAAD/aAAAAAAAAAAFuFAAAxAMAAG4yHKAPv+0/Wm7flypb5j8AAAA/2gAAAAAAAAABbxQAAMQDAAAKuwUFqcbtP3YAGixIY+Y/AAAAP/oAAAAAAAAAAXAUAADEAwAA6D3+ezHJ7T92ABosSGPmPwAAAD/6AAAAAAAAAAFxFAAAxAMAAFh/erd1yu0/kJJUwGVr5j8AAAA/+gAAAAAAAAABchQAAMQDAABYf3q3dcrtP5CSVMBla+Y/AAAAP/oAAAAAAAAAAXMUAADEAwAAWH96t3XK7T+QklTAZWvmPwAAAD/6AAAAAAAAAAF0FAAAxAMAAFh/erd1yu0/kJJUwGVr5j8AAAA/GQEAAAAAAAABdRQAAMQDAADs77OpXjHsP9K8uo7xLeI/AAAAPwAAAAAAAAAAAXYUAADEAwAA7O+zqV4x7D/SvLqO8S3iPwAAAD8gAAAAAAAAAAF3FAAAxAMAAOzvs6leMew/0ry6jvEt4j8AAAA/IAAAAAAAAAABeBQAAMQDAADs77OpXjHsP9K8uo7xLeI/AAAAPy8AAAAAAAAAAXkUAADEAwAA7O+zqV4x7D/SvLqO8S3iPwAAAD8vAAAAAAAAAAF6FAAAxAMAAOzvs6leMew/0ry6jvEt4j8AAAA/LwAAAAAAAAABexQAAMQDAABcUAaNgRXsPzTynZXlcOI/AAAAPz8AAAAAAAAAAXwUAADEAwAAoEoVn3AQ7D94XzCIL4XiPwAAAD9eAAAAAAAAAAF9FAAAxAMAAFKGoOyjDOw/yhXgRIid4j8AAAA/XgAAAAAAAAABfhQAAMQDAAByA6h1GwrsP7C5uzD3u+I/AAAAP14AAAAAAAAAAX8UAADEAwAAkoCv/pIH7D8OuYi3XtjiPwAAAD99AAAAAAAAAAGAFAAAxAMAAHIDqHUbCuw/YG84dLfw4j8AAAA/fQAAAAAAAAABgRQAAMQDAAByA6h1GwrsPxw4vAH6AuM/AAAAP30AAAAAAAAAAYIUAADEAwAA4kQksV8L7D9w7mu+UhvjPwAAAD+MAAAAAAAAAAGDFAAAxAMAAC4JmWMsD+w/qBLh5o0r4z8AAAA/jAAAAAAAAAABhBQAAMQDAADsDopRPRTsP8KkG3urM+M/AAAAP6sAAAAAAAAAAYUUAADEAwAAGlb3epIa7D8ut+9LlS3jPwAAAD+rAAAAAAAAAAGGFAAAxAMAAEadZKTnIOw/IG7SgYYp4z8AAAA/uwAAAAAAAAABhxQAAMQDAAACo1WS+CXsP6gS4eaNK+M/AAAAP7sAAAAAAAAAAYgUAADEAwAAnis/95Et7D+YycMcfyfjPwAAAD/LAAAAAAAAAAGJFAAAxAMAABg3IdOzN+w/EiW1t3cl4z8AAAA/ywAAAAAAAAABihQAAMQDAACUQgOv1UHsP4yAplJwI+M/AAAAP+oAAAAAAAAAAYsUAADEAwAAngxpT7NK7D/2knojWh3jPwAAAD/qAAAAAAAAAAGMFAAAxAMAAMxT1ngIUew/6kldWUsZ4z8AAAA/6gAAAAAAAAABjRQAAMQDAADWHTwZ5lnsP+pJXVlLGeM/AAAAPwkBAAAAAAAAAY4UAADEAwAAcqYlfn9h7D9ipU70QxfjPwAAAD8JAQAAAAAAAAGPFAAAxAMAAC6sFmyQZuw/wG4F+x4N4z8AAAA/CQEAAAAAAAABkBQAAMQDAABa84OV5WzsPzrK9pUXC+M/AAAAPygBAAAAAAAAAZEUAADEAwAAqrf4R7Jw7D8qgdnLCAfjPwAAAD8oAQAAAAAAAAGSFAAAxAMAABj5dIP2cew/lpOtnPIA4z8AAAA/KAEAAAAAAAABkxQAAMQDAABa84OV5WzsP6TcymYBBeM/AAAAPygBAAAAAAAAAZQUAADEAwAAWvODleVs7D+k3MpmAQXjPwAAAD8oAQAAAAAAAAGVFAAAxAMAAFrzg5XlbOw/pNzKZgEF4z8AAAA/KAEAAAAAAAABlhQAAMQDAABa84OV5WzsP6TcymYBBeM/AAAAPzgBAAAAAAAAAZcUAADEAwAA4OehucNi7D+4YJZ6YEziPwAAAD8AAAAAAAAAAAGYFAAAxAMAAODnobnDYuw/uGCWemBM4j8AAAA/HwAAAAAAAAABmRQAAMQDAADg56G5w2LsP7hglnpgTOI/AAAAPx8AAAAAAAAAAZoUAADEAwAA4OehucNi7D+4YJZ6YEziPwAAAD8fAAAAAAAAAAGbFAAAxAMAAODnobnDYuw/uGCWemBM4j8AAAA/LwAAAAAAAAABnBQAAMQDAADg56G5w2LsP7hglnpgTOI/AAAAPy8AAAAAAAAAAZ0UAADEAwAA4OehucNi7D+4YJZ6YEziPwAAAD8vAAAAAAAAAAGeFAAAxAMAAODnobnDYuw/uGCWemBM4j8AAAA/LwAAAAAAAAABnxQAAMQDAADg56G5w2LsP7hglnpgTOI/AAAAP04AAAAAAAAAAaAUAADEAwAA4OehucNi7D+4YJZ6YEziPwAAAD9OAAAAAAAAAAGhFAAAxAMAAHKmJX5/Yew/eF8wiC+F4j8AAAA/bQAAAAAAAAABohQAAMQDAABypiV+f2HsPxrMjwHhteI/AAAAP20AAAAAAAAAAaMUAADEAwAABGWpQjtg7D/0XGSjzfbiPwAAAD99AAAAAAAAAAGkFAAAxAMAACTisMuyXew/BhKubfVH4z8AAAA/jAAAAAAAAAABpRQAAMQDAAAk4rDLsl3sP/o0vaP/kOM/AAAAP4wAAAAAAAAAAaYUAADEAwAAtKA0kG5c7D9C2GUW1svjPwAAAD+sAAAAAAAAAAGnFAAAxAMAANYdPBnmWew/XqC2KoD64z8AAAA/rAAAAAAAAAABqBQAAMQDAADWHTwZ5lnsP16gtiqA+uM/AAAAP6wAAAAAAAAAAakUAADEAwAA1h08GeZZ7D9eoLYqgPrjPwAAAD+sAAAAAAAAAAGqFAAAxAMAANYdPBnmWew/XqC2KoD64z8AAAA/uwAAAAAAAAABqxQAAMQDAACCd3SCG5LpP8RzncTiKeI/AAAAPwAAAAAAAAAAAawUAADEAwAAgnd0ghuS6T/Ec53E4iniPwAAAD8fAAAAAAAAAAGtFAAAxAMAAIJ3dIIbkuk/xHOdxOIp4j8AAAA/HwAAAAAAAAABrhQAAMQDAACCd3SCG5LpP8RzncTiKeI/AAAAPx8AAAAAAAAAAa8UAADEAwAAHgBe57SZ6T9yh9eH/erhPwAAAD88AAAAAAAAAAGwFAAAxAMAALqIR0xOoek/6KyyomnC4T8AAAA/PAAAAAAAAAABsRQAAMQDAADEUq3sK6rpP6QJCjCTh+E/AAAAPzwAAAAAAAAAAbIUAADEAwAAPl6PyE206T9sr36Hy1DhPwAAAD9MAAAAAAAAAAGzFAAAxAMAALhpcaRvvuk/uvkBRAsc4T8AAAA/XAAAAAAAAAABtBQAAMQDAAAU+Ev3GcvpP54xsS9h7eA/AAAAP1wAAAAAAAAAAbUUAADEAwAAKowXONXc6T9ajgi9irLgPwAAAD97AAAAAAAAAAG2FAAAxAMAAPJbbsbD6uk/mI9ur7t54D8AAAA/ewAAAAAAAAABtxQAAMQDAADcqMzdKfbpP9qQ1KHsQOA/AAAAP3sAAAAAAAAAAbgUAADEAwAAVLSuuUsA6j9CbZLySRTgPwAAAD+KAAAAAAAAAAG5FAAAxAMAANC/kJVtCuo/eSXbGmzX3z8AAAA/igAAAAAAAAABuhQAAMQDAAAehAVIOg7qPyUD/136cd8/AAAAP6oAAAAAAAAAAbsUAADEAwAASstycY8U6j8v4O8n8CjfPwAAAD+qAAAAAAAAAAG8FAAAxAMAAChOa+gXF+o/beFVGiHw3j8AAAA/qgAAAAAAAAABvRQAAMQDAAB2EuCa5BrqPwGZa8mqz94/AAAAP8kAAAAAAAAAAb4UAADEAwAAVJXYEW0d6j+v4rsMUrfePwAAAD/JAAAAAAAAAAG/FAAAxAMAAILcRTvCI+o/NVG08cyS3j8AAAA/yQAAAAAAAAABwBQAAMQDAACMpqvbnyzqP7m/rNZHbt4/AAAAP+gAAAAAAAAAAcEUAADEAwAAmHARfH016j/hLtg0Wy3ePwAAAD/oAAAAAAAAAAHCFAAAxAMAADL5+uAWPeo/SwuWhbgA3j8AAAA/6AAAAAAAAAABwxQAAMQDAABgQGgKbEPqP7XnU9YV1N0/AAAAPwcBAAAAAAAAAcQUAADEAwAA2ktK5o1N6j+ZVRlC+MvdPwAAAD8HAQAAAAAAAAHFFAAAxAMAAHbUM0snVeo/iQz8d+nH3T8AAAA/BwEAAAAAAAABxhQAAMQDAACiG6F0fFvqP5lVGUL4y90/AAAAPxcBAAAAAAAAAccUAADEAwAA0GIOntFh6j/TeY5qM9zdPwAAAD8XAQAAAAAAAAHIFAAAxAMAAPqpe8cmaOo/7QvJ/lDk3T8AAAA/NgEAAAAAAAAByRQAAMQDAAAo8ejwe27qPyUwPieM9N0/AAAAPzYBAAAAAAAAAcoUAADEAwAA5PbZ3oxz6j9LC5aFuADePwAAAD9GAQAAAAAAAAHLFAAAxAMAAFY4VhrRdOo/aZ3QGdYI3j8AAAA/RgEAAAAAAAABzBQAAMQDAAAyu06RWXfqP5/BRUIRGd4/AAAAP0YBAAAAAAAAAc0UAADEAwAA7sA/f2p86j/HnJ2gPSXePwAAAD9WAQAAAAAAAAHOFAAAxAMAABwIrai/guo//cASyXg13j8AAAA/VgEAAAAAAAABzxQAAMQDAADaDZ6W0IfqPyWcaielQd4/AAAAP3UBAAAAAAAAAdAUAADEAwAA5tcDN66Q6j9bwN9P4FHePwAAAD91AQAAAAAAAAHRFAAAxAMAAPChadeLmeo/rXaPDDlq3j8AAAA/hAEAAAAAAAAB0hQAAMQDAADa7sfu8aTqP/HjIf+Cft4/AAAAP4QBAAAAAAAAAdMUAADEAwAAPEcI4nm66j9fLAxQ+Z7ePwAAAD+kAQAAAAAAAAHUFAAAxAMAAMQcUF55zeo/GyumXcjX3j8AAAA/pAEAAAAAAAAB1RQAAMQDAAAmdZBRAePqP+1yXTWmFN8/AAAAP7MBAAAAAAAAAdYUAADEAwAArErYzQD26j+3uhQNhFHfPwAAAD+zAQAAAAAAAAHXFAAAxAMAAIDklPzMDOs/x29e16ui3z8AAAA/wwEAAAAAAAAB2BQAAMQDAAAGutx4zB/rP4akDmUHAuA/AAAAP8MBAAAAAAAAAdkUAADEAwAAllmKlak76z/o2fFr+0TgPwAAAD/iAQAAAAAAAAHaFAAAxAMAANg0w/+5U+s/SA/Vcu+H4D8AAAA/4gEAAAAAAAAB2xQAAMQDAAAaEPxpymvrP7iN1UPyzuA/AAAAP+IBAAAAAAAAAdwUAADEAwAAzCyxDx+F6z9oQ1KHsgPhPwAAAD/yAQAAAAAAAAHdFAAAxAMAAOTAfFDalus/GPnOynI44T8AAAA/8gEAAAAAAAAB3hQAAMQDAAD4VEiRlajrP0QKPakra+E/AAAAPxECAAAAAAAAAd8UAADEAwAAGrN5ci7D6z9uG6uH5J3hPwAAAD8RAgAAAAAAAAHgFAAAxAMAAIrVHwaU4es/iuP7m47M4T8AAAA/EQIAAAAAAAAB4RQAAMQDAAAadc0icf3rPzBQWxVA/eE/AAAAPzACAAAAAAAAAeIUAADEAwAAfs0NFvkS7D+o4WIwxSHiPwAAAD8wAgAAAAAAAAHjFAAAxAMAAFJnykTFKew/COEvtyw+4j8AAAA/MAIAAAAAAAAB5BQAAMQDAAD4uRlKPDrsP0xOwql2UuI/AAAAP1UCAAAAAAAAAeUUAADEAwAAJAGHc5FA7D92KRoIo17iPwAAAD9VAgAAAAAAAAHmFAAAxAMAACQBh3ORQOw/dikaCKNe4j8AAAA/VQIAAAAAAAAB5xQAAMQDAAAkAYdzkUDsP3YpGgijXuI/AAAAP3QCAAAAAAAAAegUAADEAwAAJAGHc5FA7D92KRoIo17iPwAAAD90AgAAAAAAAAHpFAAAxAMAACgQv5haUeo/yXT2oG+/3j8AAAA/AAAAAAAAAAAB6hQAAMQDAAAoEL+YWlHqP8l09qBvv94/AAAAPw8AAAAAAAAAAesUAADEAwAAKBC/mFpR6j/JdPagb7/ePwAAAD8PAAAAAAAAAAHsFAAAxAMAACgQv5haUeo/yXT2oG+/3j8AAAA/HwAAAAAAAAAB7RQAAMQDAABKrJzJsDHqPycIlye+jt4/AAAAPx8AAAAAAAAAAe4UAADEAwAAgtxFO8Ij6j/XUedqZXbePwAAAD8+AAAAAAAAAAHvFAAAxAMAAOZTXNYoHOo/eVIa5P1Z3j8AAAA/PgAAAAAAAAAB8BQAAMQDAADaifY1SxPqPwsKMJOHOd4/AAAAP04AAAAAAAAAAfEUAADEAwAAQAEN0bEL6j+PeCh4AhXePwAAAD9OAAAAAAAAAAHyFAAAxAMAAKR4I2wYBOo/38KrNELg3T8AAAA/XQAAAAAAAAAB8xQAAMQDAAAI8DkHf/zpPx3EESdzp90/AAAAP10AAAAAAAAAAfQUAADEAwAASupIGW736T836h+7d2LdPwAAAD99AAAAAAAAAAH1FAAAxAMAAGxnUKLl9Ok/a6Jo45kl3T8AAAA/fQAAAAAAAAAB9hQAAMQDAADcqMzdKfbpP3l/Wa2P3Nw/AAAAP30AAAAAAAAAAfcUAADEAwAAuCvFVLL46T+NpWdBlJfcPwAAAD+cAAAAAAAAAAH4FAAAxAMAAJiuvcs6++k/6zgIyOJm3D8AAAA/nAAAAAAAAAAB+RQAAMQDAABUtK65SwDqP0XMqE4xNtw/AAAAP5wAAAAAAAAAAfoUAADEAwAA8DyYHuUH6j9FYHxOGOnbPwAAAD+7AAAAAAAAAAH7FAAAxAMAANqJ9jVLE+o/UT1tGA6g2z8AAAA/uwAAAAAAAAAB/BQAAMQDAADmU1zWKBzqP2Vje6wSW9s/AAAAP7sAAAAAAAAAAf0UAADEAwAAriOzZBcq6j+N0qYKJhrbPwAAAD/LAAAAAAAAAAH+FAAAxAMAAMS3fqXSO+o/s0HSaDnZ2j8AAAA/ywAAAAAAAAAB/xQAAMQDAAAGk7cP41PqP81n4Pw9lNo/AAAAP+oAAAAAAAAAAQAVAADEAwAA5PbZ3oxz6j8NaUbvblvaPwAAAD/qAAAAAAAAAAEBFQAAxAMAAHaWh/tpj+o/PyGPF5Ee2j8AAAA/6gAAAAAAAAABAhUAAMQDAAAoszyhvqjqP7dGajL99dk/AAAAP/oAAAAAAAAAAQMVAADEAwAAao51C8/A6j9lkLp1pN3ZPwAAAD/6AAAAAAAAAAEEFQAAxAMAAPBjvYfO0+o/L2xFTWnN2T8AAAA/GQEAAAAAAAABBRUAAMQDAAC2MxQWveHqPy9sRU1pzdk/AAAAPxkBAAAAAAAAAQYVAADEAwAAzsffVnjz6j9L/n/hhtXZPwAAAD8oAQAAAAAAAAEHFQAAxAMAAORbq5czBes/fyL1CcLl2T8AAAA/KAEAAAAAAAABCBUAAMQDAACsKwImIhPrP9HYpMYa/tk/AAAAPzgBAAAAAAAAAQkVAADEAwAABrrceMwf6z8lj1SDcxbaPwAAAD84AQAAAAAAAAEKFQAAxAMAAPAGO5AyK+s/yfuz/CRH2j8AAAA/VwEAAAAAAAABCxUAAMQDAACWWYqVqTvrP3uxMEDle9o/AAAAP1cBAAAAAAAAAQwVAADEAwAAXinhI5hJ6z83sMpNtLTaPwAAAD9XAQAAAAAAAAENFQAAxAMAALa3u3ZCVus/6WVHkXTp2j8AAAA/dwEAAAAAAAABDhUAAMQDAACgBBqOqGHrP9E/Of1vLts/AAAAP3cBAAAAAAAAAQ8VAADEAwAAiFF4pQ5t6z/JYkgzenfbPwAAAD93AQAAAAAAAAEQFQAAxAMAANgV7VfbcOs/rzw6n3W82z8AAAA/lgEAAAAAAAABERUAAMQDAACUG95F7HXrP6+oZp+OCdw/AAAAP5YBAAAAAAAAARIVAADEAwAABF1agTB36z998B13bEbcPwAAAD+WAQAAAAAAAAETFQAAxAMAACTaYQqodOs/STjVTkqD3D8AAAA/pQEAAAAAAAABFBUAAMQDAABIV2mTH3LrPzUSx7pFyNw/AAAAP6UBAAAAAAAAARUVAADEAwAA2BXtV9tw6z/9WX6SIwXdPwAAAD/FAQAAAAAAAAEWFQAAxAMAAPqS9OBSbus/vVgYoPI93T8AAAA/xQEAAAAAAAABFxUAAMQDAAAaEPxpymvrP4mgz3fQet0/AAAAP8UBAAAAAAAAARgVAADEAwAAXgoLfLlm6z9Fn2mFn7PdPwAAAD/kAQAAAAAAAAEZFQAAxAMAAMKBIRcgX+s/F+cgXX3w3T8AAAA/5AEAAAAAAAABGhUAAMQDAAAm+TeyhlfrP+Eu2DRbLd4/AAAAP+QBAAAAAAAAARsVAADEAwAAqu1V1mRN6z+T5FR4G2LePwAAAD8DAgAAAAAAAAEcFQAAxAMAAMKg977+Qes/G795Xa+K3j8AAAA/AwIAAAAAAAABHRUAAMQDAAD60KAwEDTrP70r2dZgu94/AAAAPwMCAAAAAAAAAR4VAADEAwAAMAFKoiEm6z9fmDhQEuzePwAAAD8iAgAAAAAAAAEfFQAAxAMAABxtfmFmFOs/3SlAa5cQ3z8AAAA/IgIAAAAAAAABIBUAAMQDAADkW6uXMwXrPz0pDfL+LN8/AAAAPyICAAAAAAAAASEVAADEAwAArErYzQD26j+Blp/kSEHfPwAAAD8yAgAAAAAAAAEiFQAAxAMAAJa2DI1F5Oo/xwMy15JV3z8AAAA/MgIAAAAAAAABIxUAAMQDAADEHFBeec3qP+3eiTW/Yd8/AAAAP1ECAAAAAAAAASQVAADEAwAABDY1GEer6j/t3ok1v2HfPwAAAD9RAgAAAAAAAAElFQAAxAMAAEpPGtIUieo/4ZVsa7Bd3z8AAAA/UQIAAAAAAAABJhUAAMQDAAC6r2y1N23qP+GVbGuwXd8/AAAAP3ECAAAAAAAAAScVAADEAwAAdtQzSydV6j/TTE+hoVnfPwAAAD9xAgAAAAAAAAEoFQAAxAMAAGBAaApsQ+o/4ZVsa7Bd3z8AAAA/cQIAAAAAAAABKRUAAMQDAACMpqvbnyzqP9NMT6GhWd8/AAAAP5ACAAAAAAAAASoVAADEAwAA2on2NUsT6j+dKNp4ZknfPwAAAD+QAgAAAAAAAAErFQAAxAMAAMT1KvWPAeo/c02CGjo93z8AAAA/kAIAAAAAAAABLBUAAMQDAADcqMzdKfbpP1e7R4YcNd8/AAAAP6YCAAAAAAAAAS0VAADEAwAA3KjM3Sn26T9Xu0eGHDXfPwAAAD+mAgAAAAAAAAEuFQAAxAMAANyozN0p9uk/V7tHhhw13z8AAAA/pgIAAAAAAAABLxUAAMQDAADcqMzdKfbpP1e7R4YcNd8/AAAAP8YCAAAAAAAAATAVAADEAwAAao51C8/A6j9lY3usElvbPwAAAD8AAAAAAAAAAAExFQAAxAMAAGqOdQvPwOo/ZWN7rBJb2z8AAAA/HwAAAAAAAAABMhUAAMQDAABqjnULz8DqP2Vje6wSW9s/AAAAPx8AAAAAAAAAATMVAADEAwAAao51C8/A6j9lY3usElvbPwAAAD8fAAAAAAAAAAE0FQAAxAMAAGqOdQvPwOo/ZWN7rBJb2z8AAAA/PgAAAAAAAAABNRUAAMQDAABqjnULz8DqP2Vje6wSW9s/AAAAPz4AAAAAAAAAATYVAADEAwAAao51C8/A6j9lY3usElvbPwAAAD8+AAAAAAAAAAE3FQAAxAMAAGqOdQvPwOo/zdMM/Vbh2j8AAAA/TgAAAAAAAAABOBUAAMQDAAAcygBZAr3qP4lmegoNzdo/AAAAP10AAAAAAAAAATkVAADEAwAAXsQPa/G36j83sMpNtLTaPwAAAD9dAAAAAAAAAAE6FQAAxAMAAMQ7JgZYsOo/HR6QuZas2j8AAAA/bQAAAAAAAAABOxUAAMQDAADa7sfu8aTqPwOMVSV5pNo/AAAAP20AAAAAAAAAATwVAADEAwAAXuPlEtCa6j/n+RqRW5zaPwAAAD+MAAAAAAAAAAE9FQAAxAMAAHaWh/tpj+o/80I4W2qg2j8AAAA/jAAAAAAAAAABPhUAAMQDAAD8iqUfSIXqPwOMVSV5pNo/AAAAP5wAAAAAAAAAAT8VAADEAwAAzkM49vJ+6j8R1XLvh6jaPwAAAD+cAAAAAAAAAAFAFQAAxAMAABI+Rwjieeo/ex1dQP7I2j8AAAA/qwAAAAAAAAABQRUAAMQDAADEedJVFXbqP+llR5F06do/AAAAP6sAAAAAAAAAAUIVAADEAwAAMrtOkVl36j8t09mDvv3aPwAAAD/AAAAAAAAAAAFDFQAAxAMAAIB/w0Mme+o/0T85/W8u2z8AAAA/wAAAAAAAAAABRBUAAMQDAAAcCK2ov4LqP0vRQBj1Uts/AAAAP8AAAAAAAAAAAUUVAADEAwAABlULwCWO6j/j9ILHl3/bPwAAAD/fAAAAAAAAAAFGFQAAxAMAAPChadeLmeo/X4aK4hyk2z8AAAA/3wAAAAAAAAABRxUAAMQDAAAENjUYR6vqPzcXX4QJ5ds/AAAAP98AAAAAAAAAAUgVAADEAwAAPEcI4nm66j8DXxZc5yHcPwAAAD/+AAAAAAAAAAFJFQAAxAMAACiUZvnfxeo/iTk7QXtK3D8AAAA//gAAAAAAAAABShUAAMQDAACin0jVAdDqP8FdsGm2Wtw/AAAAP/4AAAAAAAAAAUsVAADEAwAAGqsqsSPa6j8Fy0JcAG/cPwAAAD8OAQAAAAAAAAFMFQAAxAMAALYzFBa94eo/L6aauix73D8AAAA/DgEAAAAAAAABTRUAAMQDAADC/Xm2murqP1WB8hhZh9w/AAAAPy0BAAAAAAAAAU4VAADEAwAAGoxUCUX36j9jyg/jZ4vcPwAAAD8tAQAAAAAAAAFPFQAAxAMAACZWuqkiAOs/Y8oP42eL3D8AAAA/LQEAAAAAAAABUBUAAMQDAADkW6uXMwXrP2PKD+Nni9w/AAAAP0wBAAAAAAAAAVEVAADEAwAAUp0n03cG6z+NpWdBlJfcPwAAAD9MAQAAAAAAAAFSFQAAxAMAAFKdJ9N3Bus/uYC/n8Cj3D8AAAA/TAEAAAAAAAABUxUAAMQDAAAajFQJRffqPws3b1wZvNw/AAAAP2wBAAAAAAAAAVQVAADEAwAAwv15tprq6j9b7R4ZctTcPwAAAD9sAQAAAAAAAAFVFQAAxAMAANiwG5803+o/JzXW8E8R3T8AAAA/bAEAAAAAAAABVhUAAMQDAAA8KDI6m9fqP+czcP4eSt0/AAAAP3sBAAAAAAAAAVcVAADEAwAAfiJBTIrS6j9FMz2FhmbdPwAAAD97AQAAAAAAAAFYFQAAxAMAAFTb0yI1zOo/r3sn1vyG3T8AAAA/mgEAAAAAAAABWRUAAMQDAABIEW6CV8PqP/XouchGm90/AAAAP5oBAAAAAAAAAVoVAADEAwAAHMoAWQK96j8Re/RcZKPdPwAAAD+qAQAAAAAAAAFbFQAAxAMAAPCCky+ttuo/OVZMu5Cv3T8AAAA/qgEAAAAAAAABXBUAAMQDAAAyfaJBnLHqP0WfaYWfs90/AAAAP7oBAAAAAAAAAV0VAADEAwAAdnexU4us6j8Re/RcZKPdPwAAAD+6AQAAAAAAAAFeFQAAxAMAALhxwGV6p+o/AzLXklWf3T8AAAA/2QEAAAAAAAABXxUAAMQDAABIMEQqNqbqP697J9b8ht0/AAAAP9kBAAAAAAAAAWAVAADEAwAASDBEKjam6j9FMz2FhmbdPwAAAD/ZAQAAAAAAAAFhFQAAxAMAAEgwRCo2puo/5zNw/h5K3T8AAAA/+AEAAAAAAAABYhUAAMQDAAC4ccBleqfqP68P+9XjOd0/AAAAP/gBAAAAAAAAAWMVAADEAwAAdnexU4us6j/xEGHIFAHdPwAAAD/4AQAAAAAAAAFkFQAAxAMAAKC+Hn3gsuo/T6QBT2PQ3D8AAAA/CAIAAAAAAAABZRUAAMQDAAA8RwjiebrqP8fJ3GnPp9w/AAAAPwgCAAAAAAAAAWYVAADEAwAASBFuglfD6j8777eEO3/cPwAAAD8nAgAAAAAAAAFnFQAAxAMAAOSZV+fwyuo/wV2wabZa3D8AAAA/JwIAAAAAAAABaBUAAMQDAACin0jVAdDqP33wHXdsRtw/AAAAPzcCAAAAAAAAAWkVAADEAwAAzua1/lbW6j83g4uEIjLcPwAAAD83AgAAAAAAAAFqFQAAxAMAAPotIyis3Oo/lRYsC3EB3D8AAAA/RgIAAAAAAAABaxUAAMQDAACWtgyNReTqPyvOQbr64Ns/AAAAP0YCAAAAAAAAAWwVAADEAwAAdDkFBM7m6j95GMV2OqzbPwAAAD9mAgAAAAAAAAFtFQAAxAMAADI/9vHe6+o/Gxn479KP2z8AAAA/ZgIAAAAAAAABbhUAAMQDAAAQwu5oZ+7qP48+0wo/Z9s/AAAAP2YCAAAAAAAAAW8VAADEAwAAgANrpKvv6j8h9ui5yEbbPwAAAD91AgAAAAAAAAFwFQAAxAMAABDC7mhn7uo/0T85/W8u2z8AAAA/dQIAAAAAAAABcRUAAMQDAADC/Xm2murqP3+JiUAXFts/AAAAP5QCAAAAAAAAAXIVAADEAwAAdDkFBM7m6j8t09mDvv3aPwAAAD+UAgAAAAAAAAFzFQAAxAMAAEjyl9p44Oo/6WVHkXTp2j8AAAA/pAIAAAAAAAABdBUAAMQDAAAaqyqxI9rqP7+K7zJI3do/AAAAP6QCAAAAAAAAAXUVAADEAwAAxBxQXnnN6j+zQdJoOdnaPwAAAD+0AgAAAAAAAAF2FQAAxAMAAPpM+c+Kv+o/s0HSaDnZ2j8AAAA/tAIAAAAAAAABdxUAAMQDAAD6TPnPir/qP7NB0mg52do/AAAAP9ICAAAAAAAAAXgVAADEAwAA+kz5z4q/6j+zQdJoOdnaPwAAAD/SAgAAAAAAAAF5FQAAxAMAAPpM+c+Kv+o/s0HSaDnZ2j8AAAA/0gIAAAAAAAABehUAAMQDAABiEfTfd47oP0k41U5Kg9w/AAAAPwAAAAAAAAAAAXsVAADEAwAAYhH033eO6D9JONVOSoPcPwAAAD8fAAAAAAAAAAF8FQAAxAMAAGIR9N93jug/STjVTkqD3D8AAAA/HwAAAAAAAAABfRUAAMQDAABiEfTfd47oP0k41U5Kg9w/AAAAPy8AAAAAAAAAAX4VAADEAwAAYhH033eO6D9JONVOSoPcPwAAAD8vAAAAAAAAAAF/FQAAxAMAAGIR9N93jug/STjVTkqD3D8AAAA/LwAAAAAAAAABgBUAAMQDAABiEfTfd47oP0k41U5Kg9w/AAAAPy8AAAAAAAAAAYEVAADEAwAAYhH033eO6D9JONVOSoPcPwAAAD8+AAAAAAAAAAGCFQAAxAMAAMZpNNP/o+g/8xX5kdgd3D8AAAA/XgAAAAAAAAABgxUAAMQDAADysKH8VKroPxuFJPDr3Ns/AAAAP14AAAAAAAAAAYQVAADEAwAAjjmLYe6x6D9RPW0YDqDbPwAAAD99AAAAAAAAAAGFFQAAxAMAAHiG6XhUveg/nYfw1E1r2z8AAAA/fQAAAAAAAAABhhUAAMQDAADSFMTL/snoP3+JiUAXFts/AAAAP30AAAAAAAAAAYcVAADEAwAAeGcT0XXa6D9F+ecXw7jaPwAAAD+cAAAAAAAAAAGIFQAAxAMAAB66Ytbs6ug/543ukEJP2j8AAAA/nAAAAAAAAAABiRUAAMQDAAA2Ti4XqPzoP6n9TGju8dk/AAAAP5wAAAAAAAAAAYoVAADEAwAATOL5V2MO6T+nkSBo1aTZPwAAAD+sAAAAAAAAAAGLFQAAxAMAAB58toYvJek/VW9Eq2M/2T8AAAA/rAAAAAAAAAABjBUAAMQDAACE1PZ5tzrpP/1MaO7x2dg/AAAAP8sAAAAAAAAAAY0VAADEAwAA5iw3bT9Q6T9LK7+qGFjYPwAAAD/LAAAAAAAAAAGOFQAAxAMAALrG85sLZ+k/r5tQ+1ze1z8AAAA/2wAAAAAAAAABjxUAAMQDAAD8oSwGHH/pPyVV/xWwaNc/AAAAP9sAAAAAAAAAAZAVAADEAwAAgnd0ghuS6T/7DXu3ag/XPwAAAD/qAAAAAAAAAAGRFQAAxAMAAAhNvP4apek/A+trgWDG1j8AAAA/6gAAAAAAAAABkhUAAMQDAADSHBONCbPpP2F+DAivldY/AAAAPwoBAAAAAAAAAZMVAADEAwAAKqvt37O/6T+vyI/E7mDWPwAAAD8KAQAAAAAAAAGUFQAAxAMAAKK2z7vVyek/G6VNFUw01j8AAAA/CgEAAAAAAAABlRUAAMQDAADQ/TzlKtDpP4WBC2apB9Y/AAAAPykBAAAAAAAAAZYVAADEAwAAjgMu0zvV6T9BFHlzX/PVPwAAAD8pAQAAAAAAAAGXFQAAxAMAAGyGJkrE1+k/0cuOIunS1T8AAAA/KQEAAAAAAAABmBUAAMQDAABICR/BTNrpP7c5VI7LytU/AAAAPzgBAAAAAAAAAZkVAADEAwAAKowXONXc6T+p8DbEvMbVPwAAAD84AQAAAAAAAAGaFQAAxAMAAOSRCCbm4ek/qfA2xLzG1T8AAAA/OAEAAAAAAAABmxUAAMQDAAAS2XVPO+jpPxc5IRUz59U/AAAAP1gBAAAAAAAAAZwVAADEAwAA0N5mPUzt6T9BFHlzX/PVPwAAAD9YAQAAAAAAAAGdFQAAxAMAANyozN0p9uk/ae/Q0Yv/1T8AAAA/dwEAAAAAAAABnhUAAMQDAAAI8DkHf/zpP5PKKDC4C9Y/AAAAP3cBAAAAAAAAAZ8VAADEAwAAErqfp1wF6j/XN7siAiDWPwAAAD93AQAAAAAAAAGgFQAAxAMAAB6EBUg6Duo/J+5q31o41j8AAAA/lgEAAAAAAAABoRUAAMQDAABUldgRbR3qP6/Ij8TuYNY/AAAAP5YBAAAAAAAAAaIVAADEAwAAHmUvoFsr6j9VNe89oJHWPwAAAD+WAQAAAAAAAAGjFQAAxAMAADL5+uAWPeo/H32mFX7O1j8AAAA/pgEAAAAAAAABpBUAAMQDAAAGk7cP41PqPxWgtUuIF9c/AAAAP6YBAAAAAAAAAaUVAADEAwAA2ix0Pq9q6j9PMFd03HTXPwAAAD/FAQAAAAAAAAGmFQAAxAMAABwIrai/guo/9wjj7aby1z8AAAA/xQEAAAAAAAABpxUAAMQDAABe4+US0JrqP+FOAVq7hNg/AAAAP9UBAAAAAAAAAagVAADEAwAAVPqpyhOv6j9PAxirSvLYPwAAAD/VAQAAAAAAAAGpFQAAxAMAAIwLfZRGvuo/zQBMxuhj2T8AAAA/5AEAAAAAAAABqhUAAMQDAACin0jVAdDqPxXaCrlLxdk/AAAAP+QBAAAAAAAAAasVAADEAwAAiuym7Gfb6j8VRje5ZBLaPwAAAD8EAgAAAAAAAAGsFQAAxAMAAJa2DI1F5Oo/10TRxjNL2j8AAAA/BAIAAAAAAAABrRUAAMQDAAAG+IjIieXqP1HW2OG4b9o/AAAAPwQCAAAAAAAAAa4VAADEAwAAJnWQUQHj6j9R1tjhuG/aPwAAAD8TAgAAAAAAAAGvFQAAxAMAAEjyl9p44Oo/UdbY4bhv2j8AAAA/EwIAAAAAAAABsBUAAMQDAABI8pfaeODqP1HW2OG4b9o/AAAAPxMCAAAAAAAAAbEVAADEAwAASPKX2njg6j9R1tjhuG/aPwAAAD8TAgAAAAAAAAGyFQAAxAMAAEjyl9p44Oo/UdbY4bhv2j8AAAA/MgIAAAAAAAABsxUAAMQDAABK6kgZbvfpP3U47puaA9Y/AAAAPwAAAAAAAAAAAbQVAADEAwAASupIGW736T91OO6bmgPWPwAAAD8gAAAAAAAAAAG1FQAAxAMAAErqSBlu9+k/dTjum5oD1j8AAAA/IAAAAAAAAAABthUAAMQDAABK6kgZbvfpP3U47puaA9Y/AAAAPyAAAAAAAAAAAbcVAADEAwAAKowXONXc6T8hFhLfKJ7VPwAAAD8/AAAAAAAAAAG4FQAAxAMAAGK8wKnmzuk/p4QKxKN51T8AAAA/PwAAAAAAAAABuRUAAMQDAAAqq+3fs7/pPwMYq0rySNU/AAAAPz8AAAAAAAAAAboVAADEAwAAglie2jyv6T9fq0vRQBjVPwAAAD9eAAAAAAAAAAG7FQAAxAMAAExHyxAKoOk/4xlEtrvz1D8AAAA/XgAAAAAAAAABvBUAAMQDAADyuPC9X5PpP2uIPJs2z9Q/AAAAP24AAAAAAAAAAb0VAADEAwAAmCoWa7WG6T/x9jSAsarUPwAAAD9uAAAAAAAAAAG+FQAAxAMAAB4fNI+TfOk/j/dn+UmO1D8AAAA/fQAAAAAAAAABvxUAAMQDAAAUVc7utXPpPy/4mnLicdQ/AAAAP30AAAAAAAAAAcAVAADEAwAA5g1hxWBt6T/tigiAmF3UPwAAAD+NAAAAAAAAAAHBFQAAxAMAAAiLaE7Yauk/SR6pBucs1D8AAAA/jQAAAAAAAAABwhUAAMQDAAAIi2hO2GrpP3vW8S4J8NM/AAAAP6wAAAAAAAAAAcMVAADEAwAAxpBZPOlv6T+/11chOrfTPwAAAD+sAAAAAAAAAAHEFQAAxAMAAGIZQ6GCd+k/84+gSVx60z8AAAA/rAAAAAAAAAABxRUAAMQDAAAo6ZkvcYXpP8dIHOsWIdM/AAAAP8wAAAAAAAAAAcYVAADEAwAAsL7hq3CY6T/dbip/G9zSPwAAAD/MAAAAAAAAAAHHFQAAxAMAANIcE40Js+k/2wL+fgKP0j8AAAA/zAAAAAAAAAAByBUAAMQDAADQ/TzlKtDpP6FyXFauMdI/AAAAP9sAAAAAAAAAAckVAADEAwAA/CXUZqHz6T+DdPXBd9zRPwAAAD/bAAAAAAAAAAHKFQAAxAMAAGxIevoGEuo/m5oDVnyX0T8AAAA/+gAAAAAAAAAByxUAAMQDAAAoL5VAOTTqP/ktpNzKZtE/AAAAP/oAAAAAAAAAAcwVAADEAwAABpO3D+NT6j+L5bmLVEbRPwAAAD8KAQAAAAAAAAHNFQAAxAMAAOT22d6Mc+o/LebsBO0p0T8AAAA/CgEAAAAAAAABzhUAAMQDAACi3fQkv5XqP/PBd9yxGdE/AAAAPxoBAAAAAAAAAc8VAADEAwAAXsQPa/G36j+/nQK0dgnRPwAAAD8aAQAAAAAAAAHQFQAAxAMAAPBjvYfO0+o/88F33LEZ0T8AAAA/OQEAAAAAAAAB0RUAAMQDAACWtgyNReTqP5ku11VjStE/AAAAPzkBAAAAAAAAAdIVAADEAwAA7kTn3+/w6j9XLXFjMoPRPwAAAD85AQAAAAAAAAHTFQAAxAMAAEjTwTKa/eo/TVCAmTzM0T8AAAA/SQEAAAAAAAAB1BUAAMQDAADC3qMOvAfrP5MpP4yfLdI/AAAAP0kBAAAAAAAAAdUVAADEAwAAYGeNc1UP6z8fcJBxTKPSPwAAAD9oAQAAAAAAAAHWFQAAxAMAAGox8xMzGOs/4dpWfzQp0z8AAAA/aAEAAAAAAAAB1xUAAMQDAACUeGA9iB7rP1/YiprSmtM/AAAAP3cBAAAAAAAAAdgVAADEAwAAdPtYtBAh6z/NjKHrYQjUPwAAAD93AQAAAAAAAAHZFQAAxAMAAFR+USuZI+s/FWZg3sRp1D8AAAA/hwEAAAAAAAAB2hUAAMQDAABUflErmSPrPxnSjN7dttQ/AAAAP4cBAAAAAAAAAdsVAADEAwAA4jzV71Qi6z8N9ZsU6P/UPwAAAD+mAQAAAAAAAAHcFQAAxAMAAEa064q7Gus/Vc5aB0th1T8AAAA/pgEAAAAAAAAB3RUAAMQDAABqMfMTMxjrP41e/C+fvtU/AAAAP6YBAAAAAAAAAd4VAADEAwAAYGeNc1UP6z+tXGPE1RPWPwAAAD/GAQAAAAAAAAHfFQAAxAMAAORbq5czBes/AX8/gUd51j8AAAA/xgEAAAAAAAAB4BUAAMQDAABI08Eymv3qPxE0iUtvytY/AAAAP8YBAAAAAAAAAeEVAADEAwAAXoZjGzTy6j8HV5iBeRPXPwAAAD/lAQAAAAAAAAHiFQAAxAMAALYzFBa94eo/uQwVxTlI1z8AAAA/5QEAAAAAAAAB4xUAAMQDAABgpTnDEtXqPzGeHOC+bNc/AAAAP+UBAAAAAAAAAeQVAADEAwAA5JlX5/DK6j9pwpEI+nzXPwAAAD/0AQAAAAAAAAHlFQAAxAMAAEgRboJXw+o/hVTMnBeF1z8AAAA/9AEAAAAAAAAB5hUAAMQDAAASAJu4JLTqP4VUzJwXhdc/AAAAPxQCAAAAAAAAAecVAADEAwAAPmbeiVid6j+f5gYxNY3XPwAAAD8UAgAAAAAAAAHoFQAAxAMAANoNnpbQh+o/dQuv0giB1z8AAAA/FAIAAAAAAAAB6RUAAMQDAACWMmUswG/qP3ULr9IIgdc/AAAAPzMCAAAAAAAAAeoVAADEAwAANNokOTha6j9pwpEI+nzXPwAAAD8zAgAAAAAAAAHrFQAAxAMAAIC9b5PjQOo/TzBXdNx01z8AAAA/MwIAAAAAAAAB7BUAAMQDAAASm8n/fSLqPxcM4kuhZNc/AAAAP1ICAAAAAAAAAe0VAADEAwAA8DyYHuUH6j/Tnk9ZV1DXPwAAAD9SAgAAAAAAAAHuFQAAxAMAAIAa8op/6ek/nXraMBxA1z8AAAA/UgIAAAAAAAAB7xUAAMQDAAA+P7kgb9HpP3WfgtLvM9c/AAAAP3ECAAAAAAAAAfAVAADEAwAAuGlxpG++6T9pVmUI4S/XPwAAAD9xAgAAAAAAAAHxFQAAxAMAAIJYnto8r+k/MTLw36Uf1z8AAAA/cQIAAAAAAAAB8hUAAMQDAACCWJ7aPK/pPzEy8N+lH9c/AAAAP4ECAAAAAAAAAfMVAADEAwAAglie2jyv6T8xMvDfpR/XPwAAAD+BAgAAAAAAAAH0FQAAxAMAAIJYnto8r+k/MTLw36Uf1z8AAAA/gQIAAAAAAAAB9RUAAMQDAAD6Bv6+whDqP9lpkrVXv9M/AAAAPwAAAAAAAAAAAfYVAADEAwAA+gb+vsIQ6j/ZaZK1V7/TPwAAAD8gAAAAAAAAAAH3FQAAxAMAAPoG/r7CEOo/2WmStVe/0z8AAAA/IAAAAAAAAAAB+BUAAMQDAAD6Bv6+whDqP9lpkrVXv9M/AAAAPyAAAAAAAAAAAfkVAADEAwAA+gb+vsIQ6j/ZaZK1V7/TPwAAAD8vAAAAAAAAAAH6FQAAxAMAAGxIevoGEuo/qR12jU5J1D8AAAA/LwAAAAAAAAAB+xUAAMQDAACMxYGDfg/qPyOvfajTbdQ/AAAAP08AAAAAAAAAAfwVAADEAwAAjMWBg34P6j+30r9XdprUPwAAAD9PAAAAAAAAAAH9FQAAxAMAAGxIevoGEuo/hRp3L1TX1D8AAAA/TwAAAAAAAAAB/hUAAMQDAADaifY1SxPqP3k9hmVeINU/AAAAP24AAAAAAAAAAf8VAADEAwAAKE5r6BcX6j+L8s8vhnHVPwAAAD9uAAAAAAAAAAEAFgAAxAMAAChOa+gXF+o/w4JxWNrO1T8AAAA/fQAAAAAAAAABARYAAMQDAAAG0WNfoBnqP+OA2OwQJNY/AAAAP30AAAAAAAAAAQIWAADEAwAAlo/nI1wY6j97EEeczJ3WPwAAAD99AAAAAAAAAAEDFgAAxAMAAJaP5yNcGOo/mQ6uMAPz1j8AAAA/nQAAAAAAAAABBBYAAMQDAAAG0WNfoBnqPzEy8N+lH9c/AAAAP50AAAAAAAAAAQUWAADEAwAAlo/nI1wY6j91n4LS7zPXPwAAAD+dAAAAAAAAAAEGFgAAxAMAAJaP5yNcGOo/dZ+C0u8z1z8AAAA/vAAAAAAAAAABBxYAAMQDAACWj+cjXBjqP3WfgtLvM9c/AAAAP7wAAAAAAAAAAQgWAADEAwAAlo/nI1wY6j91n4LS7zPXPwAAAD+8AAAAAAAAAAEJFgAAxAMAALjOQl0WUOo/30HrtYlZ1D8AAAA/AAAAAAAAAAABChYAAMQDAAC4zkJdFlDqP99B67WJWdQ/AAAAPx8AAAAAAAAAAQsWAADEAwAAuM5CXRZQ6j/fQeu1iVnUPwAAAD8fAAAAAAAAAAEMFgAAxAMAAIyH1TPBSeo/edFZZUXT1D8AAAA/HwAAAAAAAAABDRYAAMQDAAD8yFFvBUvqP2v0aJtPHNU/AAAAPz4AAAAAAAAAAQ4WAADEAwAASI3GIdJO6j9hF3jRWWXVPwAAAD8+AAAAAAAAAAEPFgAAxAMAAAaTtw/jU+o/c8zBm4G21T8AAAA/PgAAAAAAAAABEBYAAMQDAAA02iQ5OFrqP5PKKDC4C9Y/AAAAP04AAAAAAAAAAREWAADEAwAA8N8VJ0lf6j+TNlUw0VjWPwAAAD9dAAAAAAAAAAESFgAAxAMAAEhu8Hnza+o/maKBMOql1j8AAAA/XQAAAAAAAAABExYAAMQDAACg/MrMnXjqP1WhGz653tY/AAAAP30AAAAAAAAAARQWAADEAwAAikkp5AOE6j/D6QWPL//WPwAAAD99AAAAAAAAAAEVFgAAxAMAAJgTj4ThjOo/s6DoxCD71j8AAAA/fQAAAAAAAAABFhYAAMQDAADwoWnXi5nqP43FkGb07tY/AAAAP4wAAAAAAAAAARcWAADEAwAAuHHAZXqn6j8RNIlLb8rWPwAAAD+MAAAAAAAAAAEYFgAAxAMAABIAm7gktOo/iVlkZtuh1j8AAAA/rAAAAAAAAAABGRYAAMQDAACsiIQdvrvqP70RrY79ZNY/AAAAP6wAAAAAAAAAARoWAADEAwAAjAt9lEa+6j/XN7siAiDWPwAAAD+sAAAAAAAAAAEbFgAAxAMAANjP8UYTwuo/0cuOIunS1T8AAAA/uwAAAAAAAAABHBYAAMQDAADYz/FGE8LqPxXN9BQamtU/AAAAP7sAAAAAAAAAAR0WAADEAwAArIiEHb676j9/qbJld23VPwAAAD/aAAAAAAAAAAEeFgAAxAMAAPCCky+ttuo/r2H7jZkw1T8AAAA/2gAAAAAAAAABHxYAAMQDAADkuC2Pz63qPyeH1qgFCNU/AAAAP+oAAAAAAAAAASAWAADEAwAAjCpTPCWh6j+9PuxXj+fUPwAAAD/qAAAAAAAAAAEhFgAAxAMAADSceOl6lOo/n6yxw3Hf1D8AAAA/+gAAAAAAAAABIhYAAMQDAABqzCFbjIbqP6/1zo2A49Q/AAAAP/oAAAAAAAAAASMWAADEAwAAEj5HCOJ56j9fq0vRQBjVPwAAAD8ZAQAAAAAAAAEkFgAAxAMAALqvbLU3beo/Ozwgcy1Z1T8AAAA/GQEAAAAAAAABJRYAAMQDAADw3xUnSV/qP2WDpNFystU/AAAAPxkBAAAAAAAAASYWAADEAwAAuM5CXRZQ6j91OO6bmgPWPwAAAD84AQAAAAAAAAEnFgAAxAMAAKwE3bw4R+o/vRGtjv1k1j8AAAA/OAEAAAAAAAABKBYAAMQDAAAy+frgFj3qPwPra4FgxtY/AAAAPzgBAAAAAAAAASkWAADEAwAAjKar258s6j8VoLVLiBfXPwAAAD9XAQAAAAAAAAEqFgAAxAMAAIymq9ufLOo/FaC1S4gX1z8AAAA/VwEAAAAAAAABKxYAAMQDAACMpqvbnyzqPxWgtUuIF9c/AAAAP1cBAAAAAAAAASwWAADEAwAAjKar258s6j8VoLVLiBfXPwAAAD9XAQAAAAAAAAEtFgAAxAMAAE43LY70zec/GdKM3t221D8AAAA/AAAAAAAAAAABLhYAAMQDAABONy2O9M3nPxnSjN7dttQ/AAAAPx8AAAAAAAAAAS8WAADEAwAATjctjvTN5z8Z0oze3bbUPwAAAD8fAAAAAAAAAAEwFgAAxAMAAE43LY70zec/GdKM3t221D8AAAA/HwAAAAAAAAABMRYAAMQDAABONy2O9M3nPxnSjN7dttQ/AAAAPy8AAAAAAAAAATIWAADEAwAATjctjvTN5z8Z0oze3bbUPwAAAD8vAAAAAAAAAAEzFgAAxAMAAE43LY70zec/GdKM3t221D8AAAA/LwAAAAAAAAABNBYAAMQDAABONy2O9M3nPxnSjN7dttQ/AAAAPy8AAAAAAAAAATUWAADEAwAATjctjvTN5z8Z0oze3bbUPwAAAD9OAAAAAAAAAAE2FgAAxAMAAE43LY70zec/GdKM3t221D8AAAA/TgAAAAAAAAABNxYAAMQDAAAi8L9kn8fnP3k9hmVeINU/AAAAP20AAAAAAAAAATgWAADEAwAAIvC/ZJ/H5z+Vz8D5eyjVPwAAAD9tAAAAAAAAAAE5FgAAxAMAAERtx+0Wxec/vaoYWKg01T8AAAA/bQAAAAAAAAABOhYAAMQDAADUK0uy0sPnP83zNSK3ONU/AAAAP40AAAAAAAAAATsWAADEAwAA1CtLstLD5z/N8zUitzjVPwAAAD+NAAAAAAAAAAE8FgAAxAMAAGTqznaOwuc/zfM1Irc41T8AAAA/jQAAAAAAAAABPRYAAMQDAABk6s52jsLnP83zNSK3ONU/AAAAP6wAAAAAAAAAAT4WAADEAwAAZOrOdo7C5z/N8zUitzjVPwAAAD+sAAAAAAAAAAE/FgAAxAMAAHC0NBdsy+c//T9SSsCu1D8AAAA/uwAAAAAAAAABQBYAAMQDAAAMPR58BdPnP0uK1QYAetQ/AAAAP7sAAAAAAAAAAUEWAADEAwAA1Ax1CvTg5z891Ys82CjUPwAAAD/bAAAAAAAAAAFCFgAAxAMAAMgjOcI39ec/HdckqKHT0z8AAAA/2wAAAAAAAAABQxYAAMQDAAC8Ov15ewnoP7lrKyEhatM/AAAAP9sAAAAAAAAAAUQWAADEAwAA3pguWxQk6D8j3LxxZfDSPwAAAD/6AAAAAAAAAAFFFgAAxAMAAJC14wBpPeg/i0xOwql20j8AAAA/+gAAAAAAAAABRhYAAMQDAACQlg1ZilroP/0F/dz8ANI/AAAAP/oAAAAAAAAAAUcWAADEAwAAALmz7O946D+p4yAgi5vRPwAAAD8ZAQAAAAAAAAFIFgAAxAMAAEKU7FYAkeg/LebsBO0p0T8AAAA/GQEAAAAAAAABSRYAAMQDAACm7CxKiKboP9fDEEh7xNA/AAAAPxkBAAAAAAAAAUoWAADEAwAAvID4ikO46D+P6lFVGGPQPwAAAD84AQAAAAAAAAFLFgAAxAMAAGTTR5C6yOg/m8dCHw4a0D8AAAA/OAEAAAAAAAABTBYAAMQDAADoqI8MutvoPy63LD7qmc8/AAAAPzgBAAAAAAAAAU0WAADEAwAAHrpi1uzq6D9+lYP6EBjPPwAAAD9YAQAAAAAAAAFOFgAAxAMAAAoHwe1S9ug/NrzEB662zj8AAAA/WAEAAAAAAAABTxYAAMQDAACEEqPJdADpPwZ1QKloXc4/AAAAP1gBAAAAAAAAAVAWAADEAwAAsFkQ88kG6T+2vpDsD0XOPwAAAD9nAQAAAAAAAAFRFgAAxAMAAG5fAeHaC+k/mixWWPI8zj8AAAA/ZwEAAAAAAAABUhYAAMQDAABM4vlXYw7pP5osVljyPM4/AAAAP2cBAAAAAAAAAVMWAADEAwAAKmXyzusQ6T9aK/BlwXXOPwAAAD+HAQAAAAAAAAFUFgAAxAMAALwjdpOnD+k/xnPatjeWzj8AAAA/hwEAAAAAAAABVRYAAMQDAAAqZfLO6xDpP/qXT99yps4/AAAAP4cBAAAAAAAAAVYWAADEAwAAKmXyzusQ6T8aKopzkK7OPwAAAD+HAQAAAAAAAAFXFgAAxAMAAAro6kV0E+k/1igkgV/nzj8AAAA/lgEAAAAAAAABWBYAAMQDAADoauO8/BXpP0ZxDtLVB88/AAAAP7UBAAAAAAAAAVkWAADEAwAAhPPMIZYd6T8eAuNzwkjPPwAAAD/EAQAAAAAAAAFaFgAAxAMAAI69MsJzJuk/EiXyqcyRzz8AAAA/xAEAAAAAAAABWxYAAMQDAADoSw0VHjPpP17+sJwv888/AAAAP9QBAAAAAAAAAVwWAADEAwAAQNrnZ8g/6T/rffLbZjLQPwAAAD/UAQAAAAAAAAFdFgAAxAMAAHjrujH7Tuk/nTNvHydn0D8AAAA/8wEAAAAAAAABXhYAAMQDAABsAn/pPmPpP4UNYYsirNA/AAAAP/MBAAAAAAAAAV8WAADEAwAAHh80j5N86T+jC8gfWQHRPwAAAD/zAQAAAAAAAAFgFgAAxAMAALC+4atwmOk/z1JMfp5a0T8AAAA/EgIAAAAAAAABYRYAAMQDAAASFyKf+K3pP+tQsxLVr9E/AAAAPxICAAAAAAAAAWIWAADEAwAAVPJaCQnG6T/H4Ye0wfDRPwAAAD8SAgAAAAAAAAFjFgAAxAMAALpKm/yQ2+k/15bRfulB0j8AAAA/IgIAAAAAAAABZBYAAMQDAAAco9vvGPHpP79ww+rkhtI/AAAAPyICAAAAAAAAAWUWAADEAwAAxPUq9Y8B6j+ZAZiM0cfSPwAAAD9BAgAAAAAAAAFmFgAAxAMAAGB+FFopCeo/MSXaO3T00j8AAAA/QQIAAAAAAAABZxYAAMQDAABgfhRaKQnqPzEl2jt09NI/AAAAP0ECAAAAAAAAAWgWAADEAwAAYH4UWikJ6j8xJdo7dPTSPwAAAD9RAgAAAAAAAAFpFgAAxAMAAGB+FFopCeo/MSXaO3T00j8AAAA/YAIAAAAAAAABahYAAMQDAAAePgo3cl/pP36aG8TUNM4/AAAAPwAAAAAAAAAAAWsWAADEAwAAHj4KN3Jf6T9+mhvE1DTOPwAAAD8QAAAAAAAAAAFsFgAAxAMAAB4+CjdyX+k/fpobxNQ0zj8AAAA/EAAAAAAAAAABbRYAAMQDAAAePgo3cl/pP36aG8TUNM4/AAAAPx8AAAAAAAAAAW4WAADEAwAAHj4KN3Jf6T9+mhvE1DTOPwAAAD8fAAAAAAAAAAFvFgAAxAMAAB4+CjdyX+k/fpobxNQ0zj8AAAA/HwAAAAAAAAABcBYAAMQDAAAePgo3cl/pP36aG8TUNM4/AAAAPx8AAAAAAAAAAXEWAADEAwAAHj4KN3Jf6T9+mhvE1DTOPwAAAD8/AAAAAAAAAAFyFgAAxAMAANxi0cxhR+k/4gUVS1Wezj8AAAA/XQAAAAAAAAABcxYAAMQDAACOnlwalUPpP+IFFUtVns4/AAAAP10AAAAAAAAAAXQWAADEAwAAQNrnZ8g/6T/iBRVLVZ7OPwAAAD9dAAAAAAAAAAF1FgAAxAMAABSTej5zOek/cr0q+t59zj8AAAA/fAAAAAAAAAABdhYAAMQDAAAqRhwnDS7pP5JPZY78hc4/AAAAP3wAAAAAAAAAAXcWAADEAwAAQPm9D6ci6T8iB3s9hmXOPwAAAD98AAAAAAAAAAF4FgAAxAMAAAro6kV0E+k/BnVAqWhdzj8AAAA/mwAAAAAAAAABeRYAAMQDAADS1hd8QQTpPy7kawd8HM4/AAAAP5sAAAAAAAAAAXoWAADEAwAACgfB7VL26D9WU5dlj9vNPwAAAD+bAAAAAAAAAAF7FgAAxAMAALB45pqo6eg/suY37N2qzT8AAAA/qwAAAAAAAAABfBYAAMQDAADIK4iDQt7oPyoMEwdKgs0/AAAAP7sAAAAAAAAAAX0WAADEAwAA3N4pbNzS6D/6xI6oBCnNPwAAAD+7AAAAAAAAAAF+FgAAxAMAAEBWQAdDy+g/tuvPtaHHzD8AAAA/ygAAAAAAAAABfxYAAMQDAAD0kctUdsfoP6Y2hut5dsw/AAAAP8oAAAAAAAAAAYAWAADEAwAANozaZmXC6D8Kpxc8vvzLPwAAAD/qAAAAAAAAAAGBFgAAxAMAAMhKXishweg/WoVu+OR6yz8AAAA/6gAAAAAAAAABghYAAMQDAABYCeLv3L/oP6JjxbQL+co/AAAAP+oAAAAAAAAAAYMWAADEAwAANozaZmXC6D8yQ4JjYz7KPwAAAD8JAQAAAAAAAAGEFgAAxAMAAIRQTxkyxug/lrMTtKfEyT8AAAA/CQEAAAAAAAABhRYAAMQDAAAg2Th+y83oP/4jpQTsSsk/AAAAPwkBAAAAAAAAAYYWAADEAwAACiaXlTHZ6D/ybls6xPnIPwAAAD8YAQAAAAAAAAGHFgAAxAMAAIQxeXFT4+g/LnDBLPXAyD8AAAA/GAEAAAAAAAABiBYAAMQDAADev1PE/e/oPx67d2LNb8g/AAAAPzgBAAAAAAAAAYkWAADEAwAAhBKjyXQA6T96ThjpGz/IPwAAAD84AQAAAAAAAAGKFgAAxAMAACpl8s7rEOk/bpnOHvTtxz8AAAA/OAEAAAAAAAABixYAAMQDAACwOjpL6yPpPyLADyyRjMc/AAAAP1cBAAAAAAAAAYwWAADEAwAAxs4FjKY16T/2eIvNSzPHPwAAAD9XAQAAAAAAAAGNFgAAxAMAAEqkTQimSOk/Hui2K1/yxj8AAAA/VwEAAAAAAAABjhYAAMQDAACCtSDS2FfpPw4zbWE3ocY/AAAAP3YBAAAAAAAAAY8WAADEAwAACItoTthq6T8WEF4rLVjGPwAAAD92AQAAAAAAAAGQFgAAxAMAAGzjqEFggOk/BlsUYQUHxj8AAAA/dgEAAAAAAAABkRYAAMQDAADQO+k06JXpP/alypbdtcU/AAAAP5UBAAAAAAAAAZIWAADEAwAAVhExseeo6T9WOWsdLIXFPwAAAD+VAQAAAAAAAAGTFgAAxAMAAEoo9Wgrvek/5vCAzLVkxT8AAAA/lQEAAAAAAAABlBYAAMQDAAD+RKoOgNbpP85eRjiYXMU/AAAAP6UBAAAAAAAAAZUWAADEAwAAQCDjeJDu6T9WOWsdLIXFPwAAAD+lAQAAAAAAAAGWFgAAxAMAADQ3pzDUAuo/Lso/vxjGxT8AAAA/xAEAAAAAAAABlxYAAMQDAADaifY1SxPqP+rI2czn/sU/AAAAP8QBAAAAAAAAAZgWAADEAwAAxNZUTbEe6j/GWa5u1D/GPwAAAD/UAQAAAAAAAAGZFgAAxAMAAB5lL6BbK+o/1g74OPyQxj8AAAA/1AEAAAAAAAABmhYAAMQDAAAGso23wTbqP26eZui3Csc/AAAAP+QBAAAAAAAAAZsWAADEAwAA8v7rzidC6j8+UkrArpTHPwAAAD/kAQAAAAAAAAGcFgAAxAMAANpLSuaNTeo/DgYumKUeyD8AAAA/AwIAAAAAAAABnRYAAMQDAABUVyzCr1fqP/ZLTAS6sMg/AAAAPwMCAAAAAAAAAZ4WAADEAwAA0GIOntFh6j9CJQv3HBLJPwAAAD8DAgAAAAAAAAGfFgAAxAMAAPqpe8cmaOo/opAEfp17yT8AAAA/EgIAAAAAAAABoBYAAMQDAAC6r2y1N23qP87XiNzi1Mk/AAAAPxICAAAAAAAAAaEWAADEAwAAljJlLMBv6j9K1bz3gEbKPwAAAD8yAgAAAAAAAAGiFgAAxAMAAOT22d6Mc+o/Gomgz3fQyj8AAAA/MgIAAAAAAAABoxYAAMQDAADk9tnejHPqP5qG1OoVQss/AAAAPzICAAAAAAAAAaQWAADEAwAAVjhWGtF06j8yFkOa0bvLPwAAAD9RAgAAAAAAAAGlFgAAxAMAAHa1XaNIcuo/rhN3tW8tzD8AAAA/UQIAAAAAAAABphYAAMQDAACWMmUswG/qP8LIwH+Xfsw/AAAAP1ECAAAAAAAAAacWAADEAwAA2ix0Pq9q6j8+xvSaNfDMPwAAAD90AgAAAAAAAAGoFgAAxAMAAKzlBhVaZOo/ag15+XpJzT8AAAA/dAIAAAAAAAABqRYAAMQDAACAnpnrBF7qPyoMEwdKgs0/AAAAP3QCAAAAAAAAAaoWAADEAwAA5BWwhmtW6j/mCq0UGbvNPwAAAD+EAgAAAAAAAAGrFgAAxAMAANpLSuaNTeo/wpuBtgX8zT8AAAA/hAIAAAAAAAABrBYAAMQDAAA+w2CB9EXqP36aG8TUNM4/AAAAP6MCAAAAAAAAAa0WAADEAwAAVnYCao466j8+mbXRo23OPwAAAD+jAgAAAAAAAAGuFgAAxAMAAGoppFIoL+o/Uk7/m8u+zj8AAAA/owIAAAAAAAABrxYAAMQDAACiWU3EOSHqPyrf0z24/84/AAAAP8ICAAAAAAAAAbAWAADEAwAAbEh6+gYS6j8eAuNzwkjPPwAAAD/CAgAAAAAAAAGxFgAAxAMAAKR4I2wYBOo/wm5C7XN5zz8AAAA/wgIAAAAAAAABshYAAMQDAABK6kgZbvfpP2LboWYlqs8/AAAAP+ICAAAAAAAAAbMWAADEAwAANFZ92LLl6T+2kVEjfsLPPwAAAD/iAgAAAAAAAAG0FgAAxAMAALCANVyz0uk/Jto7dPTizz8AAAA/4gIAAAAAAAABtRYAAMQDAABKKPVoK73pP17+sJwv888/AAAAPwEDAAAAAAAAAbYWAADEAwAAxFKt7Cuq6T9XWrAsxAXQPwAAAD8BAwAAAAAAAAG3FgAAxAMAANA76TTolek/m8dCHw4a0D8AAAA/AQMAAAAAAAABuBYAAMQDAAAeHzSPk3zpP9Hrt0dJKtA/AAAAPxADAAAAAAAAAbkWAADEAwAA/sACrvph6T/7xg+mdTbQPwAAAD8QAwAAAAAAAAG6FgAAxAMAAConRn8uS+k/BxAtcIQ60D8AAAA/MAMAAAAAAAABuxYAAMQDAAA0EILH6jbpPwcQLXCEOtA/AAAAPzADAAAAAAAAAbwWAADEAwAAHny2hi8l6T+3WX2zKyLQPwAAAD8/AwAAAAAAAAG9FgAAxAMAACpl8s7rEOk/epDrME37zz8AAAA/PwMAAAAAAAABvhYAAMQDAAA2Ti4XqPzoP8JuQu1zec8/AAAAP08DAAAAAAAAAb8WAADEAwAANk4uF6j86D/CbkLtc3nPPwAAAD9PAwAAAAAAAAHAFgAAxAMAADZOLheo/Og/wm5C7XN5zz8AAAA/TwMAAAAAAAABwRYAAMQDAAA2Ti4XqPzoP8JuQu1zec8/AAAAP24DAAAAAAAAAcIWAADEAwAAhNT2ebc66T8mZpGZbYfKPwAAAD8AAAAAAAAAAAHDFgAAxAMAAITU9nm3Ouk/JmaRmW2Hyj8AAAA/EAAAAAAAAAABxBYAAMQDAACE1PZ5tzrpPyZmkZlth8o/AAAAPxAAAAAAAAAAAcUWAADEAwAAhNT2ebc66T8mZpGZbYfKPwAAAD8vAAAAAAAAAAHGFgAAxAMAAITU9nm3Ouk/JmaRmW2Hyj8AAAA/LwAAAAAAAAABxxYAAMQDAACE1PZ5tzrpPyZmkZlth8o/AAAAPy8AAAAAAAAAAcgWAADEAwAAhNT2ebc66T8mZpGZbYfKPwAAAD8vAAAAAAAAAAHJFgAAxAMAAITU9nm3Ouk/JmaRmW2Hyj8AAAA/LwAAAAAAAAAByhYAAMQDAACE1PZ5tzrpPyZmkZlth8o/AAAAPy8AAAAAAAAAAcsWAADEAwAAVm6zqINR6T/C+pcS7R3KPwAAAD9eAAAAAAAAAAHMFgAAxAMAAIK1INLYV+k/jtYi6rENyj8AAAA/XgAAAAAAAAABzRYAAMQDAAAePgo3cl/pPz4gcy1Z9ck/AAAAP30AAAAAAAAAAc4WAADEAwAAKghw109o6T96IdkfirzJPwAAAD99AAAAAAAAAAHPFgAAxAMAAOYNYcVgbek/5mnDcADdyT8AAAA/fQAAAAAAAAAB0BYAAMQDAACClkoq+nTpP5azE7SnxMk/AAAAP5wAAAAAAAAAAdEWAADEAwAA0lq/3MZ46T/O14jc4tTJPwAAAD+cAAAAAAAAAAHSFgAAxAMAAK7dt1NPe+k/Avz9BB7lyT8AAAA/nAAAAAAAAAAB0xYAAMQDAAAeHzSPk3zpP47WIuqxDco/AAAAP5wAAAAAAAAAAdQWAADEAwAA0lq/3MZ46T8yQ4JjYz7KPwAAAD+sAAAAAAAAAAHVFgAAxAMAANJav9zGeOk/JmaRmW2Hyj8AAAA/ywAAAAAAAAAB1hYAAMQDAADy18ZlPnbpP6JjxbQL+co/AAAAP8sAAAAAAAAAAdcWAADEAwAAgpZKKvp06T9iYl/C2jHLPwAAAD/LAAAAAAAAAAHYFgAAxAMAAMaQWTzpb+k/0qpJE1FSyz8AAAA/6wAAAAAAAAAB2RYAAMQDAADmDWHFYG3pP46p4yAgi8s/AAAAP+sAAAAAAAAAAdoWAADEAwAAeMzkiRxs6T8WhAgGtLPLPwAAAD/rAAAAAAAAAAHbFgAAxAMAAFZP3QClbuk/FoQIBrSzyz8AAAA/6wAAAAAAAAAB3BYAAMQDAAAUVc7utXPpPxaECAa0s8s/AAAAP/oAAAAAAAAAAd0WAADEAwAAYhlDoYJ36T9OqH0u78PLPwAAAD/6AAAAAAAAAAHeFgAAxAMAAIxgsMrXfek/gszyVirUyz8AAAA/GQEAAAAAAAAB3xYAAMQDAACYKhZrtYbpP7rwZ39l5Ms/AAAAPxkBAAAAAAAAAeAWAADEAwAApPR7C5OP6T+68Gd/ZeTLPwAAAD85AQAAAAAAAAHhFgAAxAMAAB4AXue0mek/nl4t60fcyz8AAAA/OQEAAAAAAAAB4hYAAMQDAACYC0DD1qPpP0LLjGT5DMw/AAAAPzkBAAAAAAAAAeMWAADEAwAAotWlY7Ss6T+SgTwhUiXMPwAAAD9YAQAAAAAAAAHkFgAAxAMAAGDbllHFsek/bhIRwz5mzD8AAAA/WAEAAAAAAAAB5RYAAMQDAAA+Xo/ITbTpP37HWo1mt8w/AAAAP1gBAAAAAAAAAeYWAADEAwAAPl6PyE206T+OfKRXjgjNPwAAAD93AQAAAAAAAAHnFgAAxAMAAGDbllHFsek/KgwTB0qCzT8AAAA/dwEAAAAAAAAB6BYAAMQDAABWETGx56jpP7LmN+zdqs0/AAAAP3cBAAAAAAAAAekWAADEAwAAbMTSmYGd6T+mCUci6PPNPwAAAD+VAQAAAAAAAAHqFgAAxAMAAFYwB1nGi+k/YgjhL7cszj8AAAA/lQEAAAAAAAAB6xYAAMQDAABs46hBYIDpP5JPZY78hc4/AAAAP5UBAAAAAAAAAewWAADEAwAApBNSs3Fy6T/6l0/fcqbOPwAAAD+lAQAAAAAAAAHtFgAAxAMAAI5/hnK2YOk/buA5MOnGzj8AAAA/pQEAAAAAAAAB7hYAAMQDAABWbrOog1HpP76W6exB384/AAAAP8QBAAAAAAAAAe8WAADEAwAAbCFVkR1G6T/WKCSBX+fOPwAAAD/EAQAAAAAAAAHwFgAAxAMAANCYayyEPuk/hnJ0xAbPzj8AAAA/xAEAAAAAAAAB8RYAAMQDAAAUk3o+cznpP1JO/5vLvs4/AAAAP+QBAAAAAAAAAfIWAADEAwAAFJN6PnM56T+q4Z8iGo7OPwAAAD/kAQAAAAAAAAHzFgAAxAMAABSTej5zOek/quGfIhqOzj8AAAA/5AEAAAAAAAAB9BYAAMQDAAAUk3o+cznpP6rhnyIajs4/AAAAPwMCAAAAAAAAAfUWAADEAwAAFJN6PnM56T+q4Z8iGo7OPwAAAD8DAgAAAAAAAAH2FgAAxAMAAMYz10RNx+k/Avz9BB7lyT8AAAA/AAAAAAAAAAAB9xYAAMQDAADGM9dETcfpPwL8/QQe5ck/AAAAPx8AAAAAAAAAAfgWAADEAwAAxjPXRE3H6T8C/P0EHuXJPwAAAD8fAAAAAAAAAAH5FgAAxAMAAMYz10RNx+k/Avz9BB7lyT8AAAA/LwAAAAAAAAAB+hYAAMQDAACYzZNzGd7pP16PnotstMk/AAAAPy8AAAAAAAAAAfsWAADEAwAA8ltuxsPq6T/2RrQ69pPJPwAAAD8+AAAAAAAAAAH8FgAAxAMAAGxnUKLl9Ok/1rR5ptiLyT8AAAA/PgAAAAAAAAAB/RYAAMQDAAB2MbZCw/3pP7JFTkjFzMk/AAAAP14AAAAAAAAAAf4WAADEAwAAxPUq9Y8B6j8+IHMtWfXJPwAAAD9eAAAAAAAAAAH/FgAAxAMAAKR4I2wYBOo/4ozSpgomyj8AAAA/XgAAAAAAAAABABcAAMQDAAASup+nXAXqP7odp0j3Zso/AAAAP30AAAAAAAAAAQEXAADEAwAANDenMNQC6j92HEFWxp/KPwAAAD99AAAAAAAAAAECFwAAxAMAAMT1KvWPAeo/Gomgz3fQyj8AAAA/fQAAAAAAAAABAxcAAMQDAAAobUGQ9vnpP0rQJC69Kcs/AAAAP5wAAAAAAAAAAQQXAADEAwAAjuRXK13y6T868zNkx3LLPwAAAD+cAAAAAAAAAAEFFwAAxAMAAKSX+RP35uk/uvBnf2Xkyz8AAAA/nAAAAAAAAAABBhcAAMQDAABICR/BTNrpP24SEcM+Zsw/AAAAP6wAAAAAAAAAAQcXAADEAwAA0P085SrQ6T+OfKRXjgjNPwAAAD+sAAAAAAAAAAEIFwAAxAMAAMYz10RNx+k/7ued3g5yzT8AAAA/ywAAAAAAAAABCRcAAMQDAAAqq+3fs7/pP27l0fms480/AAAAP8sAAAAAAAAAAQoXAADEAwAASij1aCu96T/eLbxKIwTOPwAAAD/ZAAAAAAAAAAELFwAAxAMAAAYu5lY8wuk/ElIxc14Uzj8AAAA/2QAAAAAAAAABDBcAAMQDAACits+71cnpP5osVljyPM4/AAAAP+gAAAAAAAAAAQ0XAADEAwAA2seihQjZ6T/SUMuALU3OPwAAAD/oAAAAAAAAAAEOFwAAxAMAANDeZj1M7ek/tr6Q7A9Fzj8AAAA/CAEAAAAAAAABDxcAAMQDAAA0N6cw1ALqP4p3DI7K680/AAAAPwgBAAAAAAAAARAXAADEAwAA2on2NUsT6j9+wsLDoprNPwAAAD8IAQAAAAAAAAERFwAAxAMAABKbyf99Iuo/Tns+ZV1BzT8AAAA/JwEAAAAAAAABEhcAAMQDAABqKaRSKC/qPyI0ugYY6Mw/AAAAPycBAAAAAAAAARMXAADEAwAAaimkUigv6j8iNLoGGOjMPwAAAD8nAQAAAAAAAAEUFwAAxAMAAGoppFIoL+o/IjS6BhjozD8AAAA/NgEAAAAAAAABFRcAAMQDAABqKaRSKC/qPyI0ugYY6Mw/AAAAPzYBAAAAAAAAARYXAADEAwAA1CtLstLD5z+6SuYRienIPwAAAD8AAAAAAAAAAAEXFwAAxAMAAERtx+0Wxec/vk9+20wGyD8AAAA/HwAAAAAAAAABGBcAAMQDAABEbcftFsXnP75PfttMBsg/AAAAPx8AAAAAAAAAARkXAADEAwAAQk7xRTji5z9unmbotwrHPwAAAD8fAAAAAAAAAAEaFwAAxAMAANTtnmIV/uc/Pn+JiUAXxj8AAAA/LgAAAAAAAAABGxcAAMQDAACyUcExvx3oP5Y60Q9dTMU/AAAAPz4AAAAAAAAAARwXAADEAwAAsjLrieA66D/SY94BXHnEPwAAAD8+AAAAAAAAAAEdFwAAxAMAACBVkR1GWeg/XkObsLO+wz8AAAA/TgAAAAAAAAABHhcAAMQDAAAgNrt1Z3boP3L9fESfLMM/AAAAP04AAAAAAAAAAR8XAADEAwAA9M93pDON6D+Gt17YiprCPwAAAD9tAAAAAAAAAAEgFwAAxAMAAOjmO1x3oeg/gt8F2FgAwj8AAAA/bQAAAAAAAAABIRcAAMQDAAB4hul4VL3oPwLi0by6jsE/AAAAP20AAAAAAAAAASIXAADEAwAAvGEi42TV6D/mdz4oa+zAPwAAAD+AAAAAAAAAAAEjFwAAxAMAALB45pqo6eg/LlaV5JFqwD8AAAA/gAAAAAAAAAABJBcAAMQDAAA2Ti4XqPzoP+Z81vEuCcA/AAAAP4AAAAAAAAAAASUXAADEAwAA3KB9HB8N6T+c2s+E5h6/PwAAAD+QAAAAAAAAAAEmFwAAxAMAABSyUOZRHOk/rJSxGNKMvj8AAAA/kAAAAAAAAAABJxcAAMQDAAD+/q79tyfpPzSXff0zG74/AAAAP68AAAAAAAAAASgXAADEAwAAeAqR2dkx6T+0mUnilam9PwAAAD+vAAAAAAAAAAEpFwAAxAMAAPIVc7X7O+k/0FMrdoEXvT8AAAA/rwAAAAAAAAABKhcAAMQDAABsIVWRHUbpP9BTK3aBF70/AAAAP84AAAAAAAAAASsXAADEAwAAKidGfy5L6T8s58v8z+a8PwAAAD/OAAAAAAAAAAEsFwAAxAMAAConRn8uS+k/wJ7hq1nGvD8AAAA/zgAAAAAAAAABLRcAAMQDAACYaMK6ckzpP2ALQSUL97w/AAAAP+4AAAAAAAAAAS4XAADEAwAACKo+9rZN6T8s58v8z+a8PwAAAD/uAAAAAAAAAAEvFwAAxAMAAFZus6iDUek/BHignrwnvT8AAAA/7gAAAAAAAAABMBcAAMQDAACkMihbUFXpPwR4oJ68J70/AAAAP+4AAAAAAAAAATEXAADEAwAApDIoW1BV6T8EeKCevCe9PwAAAD/9AAAAAAAAAAEyFwAAxAMAAKQyKFtQVek/BHignrwnvT8AAAA//QAAAAAAAAABMxcAAMQDAAB4zOSJHGzpP/xyCNX4Cr4/AAAAPxwBAAAAAAAAATQXAADEAwAA8tfGZT526T9ETMfHW2y+PwAAAD8cAQAAAAAAAAE1FwAAxAMAANwkJX2kgek/NJLlM3D+vj8AAAA/PAEAAAAAAAABNhcAAMQDAACk9HsLk4/pP7xEYxk2wb8/AAAAPzwBAAAAAAAAATcXAADEAwAAKMrDh5Ki6T9iegoNzXrAPwAAAD88AQAAAAAAAAE4FwAAxAMAAB7hhz/Wtuk/8iyI8pI9wT8AAAA/SwEAAAAAAAABORcAAMQDAADQ/TzlKtDpP7oDewCUEMI/AAAAP0sBAAAAAAAAAToXAADEAwAAEtl1Tzvo6T8GtZLzKAzDPwAAAD9rAQAAAAAAAAE7FwAAxAMAAHYxtkLD/ek/xouFASrfwz8AAAA/awEAAAAAAAABPBcAAMQDAACuQokM9gzqP3LQPXsNqsQ/AAAAP3oBAAAAAAAAAT0XAADEAwAAKE5r6BcX6j8eFfb08HTFPwAAAD96AQAAAAAAAAE+FwAAxAMAAFSV2BFtHeo/3uvoAvJHxj8AAAA/igEAAAAAAAABPxcAAMQDAAASm8n/fSLqP17pHB6QucY/AAAAP4oBAAAAAAAAAUAXAADEAwAAxNZUTbEe6j9unmbotwrHPwAAAD+pAQAAAAAAAAFBFwAAxAMAAMTWVE2xHuo/bp5m6LcKxz8AAAA/qQEAAAAAAAABQhcAAMQDAADE1lRNsR7qP26eZui3Csc/AAAAP6kBAAAAAAAAAUMXAADEAwAAxNZUTbEe6j9unmbotwrHPwAAAD+pAQAAAAAAAAFEFwAAxAMAAGwCf+k+Y+k/WAapW0favT8AAAA/AAAAAAAAAAABRRcAAMQDAAD+wAKu+mHpP+S4JkENnb4/AAAAPx8AAAAAAAAAAUYXAADEAwAA/sACrvph6T/kuCZBDZ2+PwAAAD8fAAAAAAAAAAFHFwAAxAMAAP7AAq76Yek/5LgmQQ2dvj8AAAA/HwAAAAAAAAABSBcAAMQDAADcYtHMYUfpP+SzjndJgL8/AAAAPy8AAAAAAAAAAUkXAADEAwAA8hVztfs76T/ks453SYC/PwAAAD8vAAAAAAAAAAFKFwAAxAMAAHgKkdnZMek/HNgDoISQvz8AAAA/TgAAAAAAAAABSxcAAMQDAAAefLaGLyXpP3xrpCbTX78/AAAAP04AAAAAAAAAAUwXAADEAwAAFLJQ5lEc6T/c/kStIS+/PwAAAD9OAAAAAAAAAAFNFwAAxAMAAAro6kV0E+k/NJLlM3D+vj8AAAA/bQAAAAAAAAABThcAAMQDAAD+HYWllgrpPwwoUp8gXL4/AAAAP20AAAAAAAAAAU8XAADEAwAAYpWbQP0C6T8k4jMzDMq9PwAAAD9tAAAAAAAAAAFQFwAAxAMAAMYMsttj++g/PJwVx/c3vT8AAAA/jAAAAAAAAAABURcAAMQDAACmj6pS7P3oP1BW91rjpbw/AAAAP4wAAAAAAAAAAVIXAADEAwAA8lMfBbkB6T/MWMM/RTS8PwAAAD+MAAAAAAAAAAFTFwAAxAMAACCbjC4OCOk/HDca/Guyuz8AAAA/nAAAAAAAAAABVBcAAMQDAACapm4KMBLpP/jMhmccELs/AAAAP5wAAAAAAAAAAVUXAADEAwAAYnbFmB4g6T/QrakIpRy6PwAAAD+7AAAAAAAAAAFWFwAAxAMAAHgKkdnZMek/CNe2+qNJuT8AAAA/uwAAAAAAAAABVxcAAMQDAAD839hV2UTpP9S32ZssVrg/AAAAP7sAAAAAAAAAAVgXAADEAwAAxq8v5MdS6T8M4eaNK4O3PwAAAD/LAAAAAAAAAAFZFwAAxAMAAP7AAq76Yek/EOZ+V++ftj8AAAA/2gAAAAAAAAABWhcAAMQDAABiGUOhgnfpPxjrFiGzvLU/AAAAP9oAAAAAAAAAAVsXAADEAwAAQH1lcCyX6T90g09xxai0PwAAAD/6AAAAAAAAAAFcFwAAxAMAAI4iBHsauOk/IPVGtDr2sz8AAAA/+gAAAAAAAAABXRcAAMQDAACOAy7TO9XpPyj63n3+ErM/AAAAP/oAAAAAAAAAAV4XAADEAwAAjuRXK13y6T/Qa9bAc2CyPwAAAD8JAQAAAAAAAAFfFwAAxAMAANC/kJVtCuo/5CW4VF/OsT8AAAA/CQEAAAAAAAABYBcAAMQDAADE1lRNsR7qP6BM+WH8bLE/AAAAPykBAAAAAAAAAWEXAADEAwAAmHARfH016j9cczpvmQuxPwAAAD8pAQAAAAAAAAFiFwAAxAMAAGoKzqpJTOo/uAbb9efasD8AAAA/OAEAAAAAAAABYxcAAMQDAADQYg6e0WHqP0i+8KRxurA/AAAAPzgBAAAAAAAAAWQXAADEAwAAdrVdo0hy6j9IvvCkcbqwPwAAAD9IAQAAAAAAAAFlFwAAxAMAAM5DOPbyfuo/uAbb9efasD8AAAA/SAEAAAAAAAABZhcAAMQDAADaDZ6W0IfqP7gG2/Xn2rA/AAAAP2cBAAAAAAAAAWcXAADEAwAANJx46XqU6j/IuyTADyyxPwAAAD9nAQAAAAAAAAFoFwAAxAMAAK6nWsWcnuo/DJXjsnKNsT8AAAA/ZwEAAAAAAAABaRcAAMQDAAB2d7FTi6zqPwSQS+mucLI/AAAAP4YBAAAAAAAAAWoXAADEAwAAoL4efeCy6j/01WlVwwKzPwAAAD+GAQAAAAAAAAFrFwAAxAMAAGqOdQvPwOo/XBm83HUGtD8AAAA/hgEAAAAAAAABbBcAAMQDAAAGF19waMjqP1AUJBOy6bQ/AAAAP5YBAAAAAAAAAW0XAADEAwAAYKU5wxLV6j9gxNUTFh62PwAAAD+WAQAAAAAAAAFuFwAAxAMAAIrspuxn2+o/bHSHFHpStz8AAAA/tQEAAAAAAAABbxcAAMQDAAAmdZBRAePqP9S32ZssVrg/AAAAP7UBAAAAAAAAAXAXAADEAwAA5HqBPxLo6j88+ysj31m5PwAAAD+1AQAAAAAAAAFxFwAAxAMAAKKAci0j7eo/4GLz0sxtuj8AAAA/1AEAAAAAAAABchcAAMQDAAAQwu5oZ+7qP+gSpdMwors/AAAAP9QBAAAAAAAAAXMXAADEAwAAEMLuaGfu6j9QVvda46W8PwAAAD/UAQAAAAAAAAF0FwAAxAMAAOR6gT8S6Oo/FC3qaOR4vT8AAAA/9AEAAAAAAAABdRcAAMQDAABI8pfaeODqP0RMx8dbbL4/AAAAP/QBAAAAAAAAAXYXAADEAwAArGmudd/Y6j98a6Qm01+/PwAAAD/0AQAAAAAAAAF3FwAAxAMAABDhxBBG0eo/OjOGrochwD8AAAA/AgIAAAAAAAABeBcAAMQDAAAGF19waMjqP/YxILxWWsA/AAAAPwICAAAAAAAAAXkXAADEAwAAPEcI4nm66j8+C9+uubvAPwAAAD8iAgAAAAAAAAF6FwAAxAMAAAQ2NRhHq+o/blJjDf8UwT8AAAA/IgIAAAAAAAABexcAAMQDAADCWvytNpPqP7IrIgBidsE/AAAAPyICAAAAAAAAAXwXAADEAwAAgH/DQyZ76j+OvPahTrfBPwAAAD9BAgAAAAAAAAF9FwAAxAMAABBdHbDAXOo/gt8F2FgAwj8AAAA/QQIAAAAAAAABfhcAAMQDAAAy+frgFj3qP5KUT6KAUcI/AAAAP0ECAAAAAAAAAX8XAADEAwAA5lNc1igc6j+Gt17YiprCPwAAAD9gAgAAAAAAAAGAFwAAxAMAAFS0rrlLAOo/Rrb45VnTwj8AAAA/YAIAAAAAAAABgRcAAMQDAAA0Vn3YsuXpP46Pt9i8NMM/AAAAP2ACAAAAAAAAAYIXAADEAwAAFPhL9xnL6T+CssYOx33DPwAAAD9wAgAAAAAAAAGDFwAAxAMAAGDbllHFsek/7vqwXz2ewz8AAAA/cAIAAAAAAAABhBcAAMQDAABAfWVwLJfpP+76sF89nsM/AAAAP48CAAAAAAAAAYUXAADEAwAAQJw7GAt66T+61js3Ao7DPwAAAD+PAgAAAAAAAAGGFwAAxAMAAI5/hnK2YOk/FmrcvVBdwz8AAAA/jwIAAAAAAAABhxcAAMQDAADcYtHMYUfpP+oiWF8LBMM/AAAAP64CAAAAAAAAAYgXAADEAwAAVo2JUGI06T8qJL5RPMvCPwAAAD+uAgAAAAAAAAGJFwAAxAMAANK3QdRiIek/Gm90hxR6wj8AAAA/rgIAAAAAAAABihcAAMQDAAAqZfLO6xDpP+4n8CjPIMI/AAAAP80CAAAAAAAAAYsXAADEAwAAsFkQ88kG6T8C4tG8uo7BPwAAAD/NAgAAAAAAAAGMFwAAxAMAAI7cCGpSCek/LlaV5JFqwD8AAAA/zQIAAAAAAAABjRcAAMQDAACO3AhqUgnpPy5WleSRasA/AAAAP+0CAAAAAAAAAY4XAADEAwAAjtwIalIJ6T8uVpXkkWrAPwAAAD/tAgAAAAAAAAGPFwAAxAMAAI7cCGpSCek/LlaV5JFqwD8AAAA/7QIAAAAAAAABkBcAAMQDAACY7Gkb+MDpP0ir3SNDjro/AAAAPwAAAAAAAAAAAZEXAADEAwAAmOxpG/jA6T9Iq90jQ466PwAAAD8QAAAAAAAAAAGSFwAAxAMAAJjsaRv4wOk/SKvdI0OOuj8AAAA/EAAAAAAAAAABkxcAAMQDAACY7Gkb+MDpP0ir3SNDjro/AAAAPxAAAAAAAAAAAZQXAADEAwAAmOxpG/jA6T9Iq90jQ466PwAAAD8vAAAAAAAAAAGVFwAAxAMAAJjsaRv4wOk/SKvdI0OOuj8AAAA/LwAAAAAAAAABlhcAAMQDAACY7Gkb+MDpP0ir3SNDjro/AAAAPy8AAAAAAAAAAZcXAADEAwAA8pkaFoGw6T9Aoa2Qu1S8PwAAAD8/AAAAAAAAAAGYFwAAxAMAAKLVpWO0rOk/LOfL/M/mvD8AAAA/TwAAAAAAAAABmRcAAMQDAADEUq3sK6rpPxQt6mjkeL0/AAAAP08AAAAAAAAAAZoXAADEAwAA6M+0daOn6T/UA9125Uu+PwAAAD9uAAAAAAAAAAGbFwAAxAMAAHaOODpfpuk/DCO61Vw/vz8AAAA/bgAAAAAAAAABnBcAAMQDAAAITbz+GqXpPzozhq6HIcA/AAAAP24AAAAAAAAAAZ0XAADEAwAAdo44Ol+m6T8K52mGfqvAPwAAAD99AAAAAAAAAAGeFwAAxAMAAHaOODpfpuk/1ppNXnU1wT8AAAA/jQAAAAAAAAABnxcAAMQDAAA0lCkocKvpP6pOMTZsv8E/AAAAP40AAAAAAAAAAaAXAADEAwAAYNuWUcWx6T9ecNp5RUHCPwAAAD+sAAAAAAAAAAGhFwAAxAMAAGql/PGiuuk/biUkRG2Swj8AAAA/rAAAAAAAAAABohcAAMQDAAAGLuZWPMLpP15IM3p328I/AAAAP6wAAAAAAAAAAaMXAADEAwAAgjnIMl7M6T/qIlhfCwTDPwAAAD+8AAAAAAAAAAGkFwAAxAMAAI4DLtM71ek/6iJYXwsEwz8AAAA/vAAAAAAAAAABpRcAAMQDAADkkQgm5uHpP9ZtDpXjssI/AAAAP9sAAAAAAAAAAaYXAADEAwAArmFftNTv6T/mSv9e2WnCPwAAAD/bAAAAAAAAAAGnFwAAxAMAAChtQZD2+ek/jrz2oU63wT8AAAA/2wAAAAAAAAABqBcAAMQDAAA0N6cw1ALqP/IsiPKSPcE/AAAAP/oAAAAAAAAAAakXAADEAwAA0L+QlW0K6j/uVC/yYKPAPwAAAD/6AAAAAAAAAAGqFwAAxAMAAIzFgYN+D+o/blf71sIxwD8AAAA/+gAAAAAAAAABqxcAAMQDAABsSHr6BhLqP7xEYxk2wb8/AAAAPwoBAAAAAAAAAawXAADEAwAAHoQFSDoO6j9stlpcqw6/PwAAAD8KAQAAAAAAAAGtFwAAxAMAAB6EBUg6Duo/XAERkoO9vj8AAAA/KQEAAAAAAAABrhcAAMQDAABgfhRaKQnqP1wBEZKDvb4/AAAAPykBAAAAAAAAAa8XAADEAwAAxPUq9Y8B6j/MSfvi+d2+PwAAAD85AQAAAAAAAAGwFwAAxAMAANyozN0p9uk/bLZaXKsOvz8AAAA/OQEAAAAAAAABsRcAAMQDAADEFAGdbuTpP9z+RK0hL78/AAAAP0kBAAAAAAAAAbIXAADEAwAA0P085SrQ6T8sjU1qrOG/PwAAAD9JAQAAAAAAAAGzFwAAxAMAALhpcaRvvuk/np5/NQiLwD8AAAA/dwEAAAAAAAABtBcAAMQDAABWETGx56jpP25SYw3/FME/AAAAP3cBAAAAAAAAAbUXAADEAwAA2gVP1cWe6T/KvVyUf37BPwAAAD93AQAAAAAAAAG2FwAAxAMAAGD6bPmjlOk/1pW1lLEYwj8AAAA/lgEAAAAAAAABtxcAAMQDAABWMAdZxovpP9ZtDpXjssI/AAAAP5YBAAAAAAAAAbgXAADEAwAA5u6KHYKK6T8iR82HRhTDPwAAAD+WAQAAAAAAAAG5FwAAxAMAAJgqFmu1huk/wrMsAfhEwz8AAAA/tQEAAAAAAAABuhcAAMQDAABWMAdZxovpP06OUeaLbcM/AAAAP7UBAAAAAAAAAbsXAADEAwAAVjAHWcaL6T9OjlHmi23DPwAAAD+1AQAAAAAAAAG8FwAAxAMAAFYwB1nGi+k/To5R5ottwz8AAAA/tQEAAAAAAAABvRcAAMQDAABWMAdZxovpP06OUeaLbcM/AAAAP7UBAAAAAAAAAb4XAADEAwAABtFjX6AZ6j8E0h4x4Cy6PwAAAD8AAAAAAAAAAAG/FwAAxAMAAAbRY1+gGeo/BNIeMeAsuj8AAAA/HwAAAAAAAAABwBcAAMQDAAAG0WNfoBnqPwTSHjHgLLo/AAAAPx8AAAAAAAAAAcEXAADEAwAABtFjX6AZ6j8E0h4x4Cy6PwAAAD8fAAAAAAAAAAHCFwAAxAMAAAbRY1+gGeo/BNIeMeAsuj8AAAA/PwAAAAAAAAABwxcAAMQDAAAG0WNfoBnqPwTSHjHgLLo/AAAAPz8AAAAAAAAAAcQXAADEAwAABtFjX6AZ6j8E0h4x4Cy6PwAAAD9OAAAAAAAAAAHFFwAAxAMAAAbRY1+gGeo/BNIeMeAsuj8AAAA/TgAAAAAAAAABxhcAAMQDAAAG0WNfoBnqPwTSHjHgLLo/AAAAP04AAAAAAAAAAccXAADEAwAAPuI2KdMo6j9Aoa2Qu1S8PwAAAD9eAAAAAAAAAAHIFwAAxAMAAD7iNinTKOo/wJ7hq1nGvD8AAAA/fQAAAAAAAAAByRcAAMQDAADwHcJ2BiXqPwR4oJ68J70/AAAAP30AAAAAAAAAAcoXAADEAwAAgtxFO8Ij6j9IUV+RH4m9PwAAAD99AAAAAAAAAAHLFwAAxAMAAKJZTcQ5Ieo/WAapW0favT8AAAA/nAAAAAAAAAABzBcAAMQDAAASm8n/fSLqP3xwPPCWfL4/AAAAP5wAAAAAAAAAAc0XAADEAwAA8B3CdgYl6j/c/kStIS+/PwAAAD+cAAAAAAAAAAHOFwAAxAMAAK4js2QXKuo/jCDu8Pqwvz8AAAA/vAAAAAAAAAABzxcAAMQDAAD85ycX5C3qP4wg7vD6sL8/AAAAP7wAAAAAAAAAAdAXAADEAwAAuu0YBfUy6j9kscKS5/G/PwAAAD+8AAAAAAAAAAHRFwAAxAMAAOQ0hi5KOeo/LI1Naqzhvz8AAAA/ywAAAAAAAAAB0hcAAMQDAAAQfPNXnz/qP+SzjndJgL8/AAAAP8sAAAAAAAAAAdMXAADEAwAArATdvDhH6j9ERy/+l0+/PwAAAD/rAAAAAAAAAAHUFwAAxAMAACgQv5haUeo/DCO61Vw/vz8AAAA/6wAAAAAAAAAB1RcAAMQDAAAQXR2wwFzqP5zaz4TmHr8/AAAAP/oAAAAAAAAAAdYXAADEAwAAHieDUJ5l6j8MI7rVXD+/PwAAAD/6AAAAAAAAAAHXFwAAxAMAAHa1XaNIcuo/zEn74vndvj8AAAA/CgEAAAAAAAAB2BcAAMQDAACg/MrMnXjqP+S4JkENnb4/AAAAPwoBAAAAAAAAAdkXAADEAwAA7sA/f2p86j98cDzwlny+PwAAAD8eAQAAAAAAAAHaFwAAxAMAAM5DOPbyfuo/NJd9/TMbvj8AAAA/HgEAAAAAAAAB2xcAAMQDAADOQzj28n7qP1gGqVtH2r0/AAAAPx4BAAAAAAAAAdwXAADEAwAAzkM49vJ+6j9YBqlbR9q9PwAAAD8eAQAAAAAAAAHdFwAAxAMAAM5DOPbyfuo/WAapW0favT8AAAA/LgEAAAAAAAAB3hcAAMQDAADOQzj28n7qP1gGqVtH2r0/AAAAPy4BAAAAAAAAAd8XAADEAwAAdtQzSydV6j/0aNhBcdG/PwAAAD8AAAAAAAAAAAHgFwAAxAMAAHbUM0snVeo/9GjYQXHRvz8AAAA/EAAAAAAAAAAB4RcAAMQDAAAGk7cP41PqP24qvA0xr8E/AAAAPxAAAAAAAAAAAeIXAADEAwAABpO3D+NT6j9GtvjlWdPCPwAAAD8gAAAAAAAAAAHjFwAAxAMAAAaTtw/jU+o/Rrb45VnTwj8AAAA/IAAAAAAAAAAB5BcAAMQDAAAGk7cP41PqP0a2+OVZ08I/AAAAPyAAAAAAAAAAAeUXAADEAwAABpO3D+NT6j9GtvjlWdPCPwAAAD8/AAAAAAAAAAHmFwAAxAMAAIhfhz771uY/QKoKYwwgnT8AAAA/AAAAAAAAAAAB5xcAAMQDAACIX4c++9bmP0CqCmMMIJ0/AAAAPyAAAAAAAAAAAegXAADEAwAAiF+HPvvW5j9AqgpjDCCdPwAAAD8gAAAAAAAAAAHpFwAAxAMAAJRIw4a3wuY/mP3Sg0QZoT8AAAA/IAAAAAAAAAAB6hcAAMQDAABmAVZdYrzmPwBBJQv3HKI/AAAAPy8AAAAAAAAAAesXAADEAwAAynhs+Mi05j9whHeSqSCjPwAAAD8vAAAAAAAAAAHsFwAAxAMAAFw38LyEs+Y/IKGIDL+FpD8AAAA/TgAAAAAAAAAB7RcAAMQDAACeMf/Oc67mP4jk2pNxiaU/AAAAP04AAAAAAAAAAe4XAADEAwAAfrT3Rfyw5j9YcBdsmq2mPwAAAD9OAAAAAAAAAAHvFwAAxAMAAMp4bPjItOY/AJLAr3Mvpz8AAAA/bgAAAAAAAAAB8BcAAMQDAACKfl3m2bnmP4DVEjcmM6g/AAAAP24AAAAAAAAAAfEXAADEAwAAlEjDhrfC5j9IYU8PT1epPwAAAD9uAAAAAAAAAAHyFwAAxAMAADDRrOtQyuY/8H1giWS8qj8AAAA/jQAAAAAAAAAB8xcAAMQDAABcGBoVptDmPxDjW1TwQaw/AAAAP40AAAAAAAAAAfQXAADEAwAARGV4LAzc5j/4bpgsGWatPwAAAD+dAAAAAAAAAAH1FwAAxAMAAODtYZGl4+Y/WLLqs8tprj8AAAA/nQAAAAAAAAAB9hcAAMQDAADKOsCoC+/mP1h40jhdKLA/AAAAP50AAAAAAAAAAfcXAADEAwAA1gQmSen35j/sKlAeI+uwPwAAAD+8AAAAAAAAAAH4FwAAxAMAAAJMk3I+/uY/DJXjsnKNsT8AAAA/vAAAAAAAAAAB+RcAAMQDAAAukwCckwTnP4SSF84Q/7E/AAAAP7wAAAAAAAAAAfoXAADEAwAA7JjxiaQJ5z+UR2GYOFCyPwAAAD/aAAAAAAAAAAH7FwAAxAMAAKie4ne1Duc/cNg1OiWRsj8AAAA/2gAAAAAAAAAB/BcAAMQDAAC0aEgYkxfnPxRFlbPWwbI/AAAAP9oAAAAAAAAAAf0XAADEAwAAfDifpoEl5z/01WlVwwKzPwAAAD/5AAAAAAAAAAH+FwAAxAMAAEQI9jRwM+c/zGY+969Dsz8AAAA/+QAAAAAAAAAB/xcAAMQDAAB8Gcn+okLnP3DTnXBhdLM/AAAAP/kAAAAAAAAAAQAYAADEAwAAROkfjZFQ5z+o9xKZnISzPwAAAD8JAQAAAAAAAAEBGAAAxAMAAJ53+t87Xec/3BuIwdeUsz8AAAA/CQEAAAAAAAABAhgAAMQDAAAiTUJcO3DnPzivKEgmZLM/AAAAPygBAAAAAAAAAQMYAADEAwAAGGQGFH+E5z/MZj73r0OzPwAAAD8oAQAAAAAAAAEEGAAAxAMAACz40VQ6luc/mELJznQzsz8AAAA/KAEAAAAAAAABBRgAAMQDAAAiD5YMfqrnPyj63n3+ErM/AAAAP0cBAAAAAAAAAQYYAADEAwAAFiZaxMG+5z9IaQrcEdKyPwAAAD9HAQAAAAAAAAEHGAAAxAMAAN71sFKwzOc/2CAgi5uxsj8AAAA/RwEAAAAAAAABCBgAAMQDAACmxQfhntrnP5RHYZg4ULI/AAAAP2cBAAAAAAAAAQkYAADEAwAAThhX5hXr5z9QbqKl1e6xPwAAAD9nAQAAAAAAAAEKGAAAxAMAAIQpKrBI+uc/fN3NA+mtsT8AAAA/ZwEAAAAAAAABCxgAAMQDAABM+YA+NwjoPzAEDxGGTLE/AAAAP3YBAAAAAAAAAQwYAADEAwAAOEbfVZ0T6D+oUZErwImwPwAAAD92AQAAAAAAAAENGAAAxAMAALJRwTG/Heg/AM/7LeHOrz8AAAA/lgEAAAAAAAABDhgAAMQDAABapBA3Ni7oP6CQQXDy560/AAAAP5YBAAAAAAAAAQ8YAADEAwAAInRnxSQ86D+QK0alZmKsPwAAAD+lAQAAAAAAAAEQGAAAxAMAAArBxdyKR+g/sKShlgFbqj8AAAA/pQEAAAAAAAABERgAAMQDAABC0pimvVboP8Cu0SmJlKg/AAAAP7UBAAAAAAAAARIYAADEAwAACqLvNKxk6D8Ql1h5N0ymPwAAAD+1AQAAAAAAAAETGAAAxAMAAISt0RDObug/iOlyXTWmpD8AAAA/1AEAAAAAAAABFBgAAMQDAABu+i8oNHroP3CEd5KpIKM/AAAAP9QBAAAAAAAAARUYAADEAwAACoMZjc2B6D+Y+Dq6gPyhPwAAAD/UAQAAAAAAAAEWGAAAxAMAAFhHjj+aheg/oAJrTQg2oD8AAAA/8wEAAAAAAAABFxgAAMQDAACmCwPyZonoP+DLs6bloZ0/AAAAP/MBAAAAAAAAARgYAADEAwAApgsD8maJ6D8wtDr2k1mbPwAAAD/zAQAAAAAAAAEZGAAAxAMAAKYLA/Jmieg/EE8/KwjUmT8AAAA/AwIAAAAAAAABGhgAAMQDAADGiAp73oboPzBZb76PDZg/AAAAPwMCAAAAAAAAARsYAADEAwAAesSVyBGD6D8g/qOGi8GUPwAAAD8iAgAAAAAAAAEcGAAAxAMAAEx9KJ+8fOg/UOYq1jl5kj8AAAA/IgIAAAAAAAABHRgAAMQDAAAgNrt1Z3boP2DwWmnBspA/AAAAPzICAAAAAAAAAR4YAADEAwAAZDDKh1Zx6D+ge7oH99+PPwAAAD8yAgAAAAAAAAEfGAAAxAMAAMin4CK9aeg/APUV+ZHYjT8AAAA/QQIAAAAAAAABIBgAAMQDAAAsH/e9I2LoP+CPGi4GU4w/AAAAP0ECAAAAAAAAASEYAADEAwAAbhkG0BJd6D+gxSOY7keJPwAAAD9hAgAAAAAAAAEiGAAAxAMAAIbMp7isUeg/gPssAtc8hj8AAAA/YQIAAAAAAAABIxgAAMQDAACcf0mhRkboP0AxNmy/MYM/AAAAP2ECAAAAAAAAASQYAADEAwAAsjLrieA66D8AR9qd6kV+PwAAAD+AAgAAAAAAAAElGAAAxAMAAFqkEDc2Lug/QMA1j4U+fD8AAAA/gAIAAAAAAAABJhgAAMQDAAAikz1tAx/oPwD2PvltM3k/AAAAP4ACAAAAAAAAAScYAADEAwAAfEDuZ4wO6D8ALEhjVih2PwAAAD+QAgAAAAAAAAEoGAAAxAMAAEIvG55Z/+c/QJdaNycScD8AAAA/kAIAAAAAAAABKRgAAMQDAAAum09dnu3nP4Cax0IfDmo/AAAAP68CAAAAAAAAASoYAADEAwAA9ol8k2ve5z+AIWxRhBVsPwAAAD+vAgAAAAAAAAErGAAAxAMAAJz7oUDB0ec/gCFsUYQVbD8AAAA/rwIAAAAAAAABLBgAAMQDAADUK0uy0sPnPwAUIzS6Bmg/AAAAP84CAAAAAAAAAS0YAADEAwAAfJ1wXyi35z+AIWxRhBVsPwAAAD/OAgAAAAAAAAEuGAAAxAMAAESMnZX1p+c/ANusvtkVcT8AAAA/zgIAAAAAAAABLxgAAMQDAADq/cJCS5vnPwCoEGDpHG4/AAAAP+wCAAAAAAAAATAYAADEAwAAtOzveBiM5z9AHv9FjBlyPwAAAD/sAgAAAAAAAAExGAAAxAMAAAyaoHOhe+c/QOj126MkdT8AAAA/CwMAAAAAAAABMhgAAMQDAACGxFj3oWjnP4ADiBY4Qn0/AAAAPwsDAAAAAAAAATMYAADEAwAAAO8Qe6JV5z9AMTZsvzGDPwAAAD8bAwAAAAAAAAE0GAAAxAMAAC5VVEzWPuc/QB3WRbC+hj8AAAA/GwMAAAAAAAABNRgAAMQDAAAYwYgLGy3nP4BMyKZTT4s/AAAAPyoDAAAAAAAAATYYAADEAwAAcm45BqQc5z8A9RX5kdiNPwAAAD8qAwAAAAAAAAE3GAAAxAMAADpdZjxxDec/kF+Gx9RxkD8AAAA/SQMAAAAAAAABOBgAAMQDAADgzovpxgDnPyB3/3cmupI/AAAAP0kDAAAAAAAAATkYAADEAwAA1gQmSen35j/wjngoeAKVPwAAAD9JAwAAAAAAAAE6GAAAxAMAADp8PORP8OY/MFlvvo8NmD8AAAA/aQMAAAAAAAABOxgAAMQDAAB8dkv2PuvmP4CSkbK615o/AAAAP2kDAAAAAAAAATwYAADEAwAAAmtpGh3h5j9gGTbBH9+cPwAAAD9pAwAAAAAAAAE9GAAAxAMAAGjif7WD2eY/4MGDE15onz8AAAA/eAMAAAAAAAABPhgAAMQDAAC0pvRnUN3mP5j90oNEGaE/AAAAP3gDAAAAAAAAAT8YAADEAwAAAmtpGh3h5j8AQSUL9xyiPwAAAD+YAwAAAAAAAAFAGAAAxAMAAAJraRod4eY/AEElC/ccoj8AAAA/mAMAAAAAAAABQRgAAMQDAAACa2kaHeHmPwBBJQv3HKI/AAAAP5gDAAAAAAAAAUIYAADEAwAAAmtpGh3h5j8AQSUL9xyiPwAAAD+YAwAAAAAAAAFDGAAAxAMAAHJuOQakHOc/kIhhHzOenD8AAAA/AAAAAAAAAAABRBgAAMQDAABybjkGpBznP5CIYR8znpw/AAAAPyAAAAAAAAAAAUUYAADEAwAAcm45BqQc5z+QiGEfM56cPwAAAD8gAAAAAAAAAAFGGAAAxAMAAHJuOQakHOc/kIhhHzOenD8AAAA/LwAAAAAAAAABRxgAAMQDAABybjkGpBznP5CIYR8znpw/AAAAPy8AAAAAAAAAAUgYAADEAwAAcm45BqQc5z+QiGEfM56cPwAAAD8vAAAAAAAAAAFJGAAAxAMAAHJuOQakHOc/kIhhHzOenD8AAAA/LwAAAAAAAAABShgAAMQDAABybjkGpBznP5CIYR8znpw/AAAAPz8AAAAAAAAAAUsYAADEAwAAcm45BqQc5z+QiGEfM56cPwAAAD8/AAAAAAAAAAFMGAAAxAMAAHJuOQakHOc/kIhhHzOenD8AAAA/PwAAAAAAAAABTRgAAMQDAAD2Q4GCoy/nP2iJD1xtPaI/AAAAP30AAAAAAAAAAU4YAADEAwAAksxq5zw35z9IFUw0lmGjPwAAAD99AAAAAAAAAAFPGAAAxAMAAHBPY17FOec/EJzwQvtopT8AAAA/fQAAAAAAAAABUBgAAMQDAABQ0lvVTTznP3jaqgDqT6c/AAAAP40AAAAAAAAAAVEYAADEAwAAnJbQhxpA5z9IYU8PT1epPwAAAD+NAAAAAAAAAAFSGAAAxAMAAHwZyf6iQuc/8HjIv6Cfqz8AAAA/nQAAAAAAAAABUxgAAMQDAAA4H7rss0fnP8D61ARCiq4/AAAAP6wAAAAAAAAAAVQYAADEAwAAGKKyYzxK5z/IwLyJ00iwPwAAAD+sAAAAAAAAAAFVGAAAxAMAAAzYTMNeQec/kJevl9QbsT8AAAA/ywAAAAAAAAABVhgAAMQDAAAM2EzDXkHnP5CXr5fUG7E/AAAAP8sAAAAAAAAAAVcYAADEAwAADNhMw15B5z+Ql6+X1BuxPwAAAD/LAAAAAAAAAAFYGAAAxAMAAAzYTMNeQec/kJevl9QbsT8AAAA/6wAAAAAAAAABWRgAAMQDAABQddndsZPnP9BciEjS4p0/AAAAPwAAAAAAAAAAAVoYAADEAwAAUHXZ3bGT5z/QXIhI0uKdPwAAAD8PAAAAAAAAAAFbGAAAxAMAAFB12d2xk+c/0FyISNLinT8AAAA/DwAAAAAAAAABXBgAAMQDAAC+l39xF7LnP6D3jH1GXZw/AAAAPy8AAAAAAAAAAV0YAADEAwAA6t7smmy45z+g94x9Rl2cPwAAAD8vAAAAAAAAAAFeGAAAxAMAAKjk3Yh9vec/wGa421kcnD8AAAA/PgAAAAAAAAABXxgAAMQDAAD2qFI7SsHnP5CIYR8znpw/AAAAPz4AAAAAAAAAAWAYAADEAwAA1CtLstLD5z9gGTbBH9+cPwAAAD8+AAAAAAAAAAFhGAAAxAMAANQrS7LSw+c/4MuzpuWhnT8AAAA/TgAAAAAAAAABYhgAAMQDAADUK0uy0sPnPxAxr3FxJ58/AAAAP04AAAAAAAAAAWMYAADEAwAAWiBp1rC55z+gAmtNCDagPwAAAD9tAAAAAAAAAAFkGAAAxAMAAJwaeOiftOc/eI6nJTFaoT8AAAA/bQAAAAAAAAABZRgAAMQDAABOVgM207DnP2iJD1xtPaI/AAAAP4wAAAAAAAAAAWYYAADEAwAA1EohWrGm5z/wMV2uq8akPwAAAD+MAAAAAAAAAAFnGAAAxAMAAMiAu7nTnec/AJLAr3Mvpz8AAAA/jAAAAAAAAAABaBgAAMQDAABw8uBmKZHnPyj3u3r/tKg/AAAAP6wAAAAAAAAAAWkYAADEAwAAZih7xkuI5z8g7Yvnd3uqPwAAAD+sAAAAAAAAAAFqGAAAxAMAAOocmeopfuc/WMGyEBfAqz8AAAA/rAAAAAAAAAABaxgAAMQDAAC+1SvB1HfnP5ArRqVmYqw/AAAAP7sAAAAAAAAAAWwYAADEAwAA4FIzSkx15z+oldk5tgStPwAAAD+7AAAAAAAAAAFtGAAAxAMAAC4XqPwYeec/GN7DiiwlrT8AAAA/ywAAAAAAAAABbhgAAMQDAABaXhUmbn/nPxjew4osJa0/AAAAP8sAAAAAAAAAAW8YAADEAwAA1mn3AZCJ5z/YBAWYycOsPwAAAD/qAAAAAAAAAAFwGAAAxAMAAL62VRn2lOc/GN7DiiwlrT8AAAA/6gAAAAAAAAABcRgAAMQDAAA4wjf1F5/nP/hzMPbcgqw/AAAAP/oAAAAAAAAAAXIYAADEAwAAklASSMKr5z+QK0alZmKsPwAAAD/6AAAAAAAAAAFzGAAAxAMAAAxc9CPktec/QE3v6D/krD8AAAA/GQEAAAAAAAABdBgAAMQDAACGZ9b/BcDnP0BN7+g/5Kw/AAAAPxkBAAAAAAAAAXUYAADEAwAAcLQ0F2zL5z+AJq7bokWtPwAAAD8ZAQAAAAAAAAF2GAAAxAMAAJz7oUDB0ec/gCau26JFrT8AAAA/KQEAAAAAAAABdxgAAMQDAACmxQfhntrnP9gEBZjJw6w/AAAAPykBAAAAAAAAAXgYAADEAwAAQk7xRTji5z/YBAWYycOsPwAAAD9IAQAAAAAAAAF5GAAAxAMAAJISZvgE5uc/QE3v6D/krD8AAAA/SAEAAAAAAAABehgAAMQDAACyj22BfOPnP8j/bM4Fp60/AAAAP0gBAAAAAAAAAXsYAADEAwAAso9tgXzj5z/I/2zOBaetPwAAAD9YAQAAAAAAAAF8GAAAxAMAALKPbYF84+c/yP9szgWnrT8AAAA/WAEAAAAAAAABfRgAAMQDAACyj22BfOPnP8j/bM4Fp60/AAAAP1gBAAAAAAAAAX4YAADEAwAADP9xLEgN6D+QSyahxf6TPwAAAD8AAAAAAAAAAAF/GAAAxAMAAAz/cSxIDeg/kEsmocX+kz8AAAA/HwAAAAAAAAABgBgAAMQDAAAM/3EsSA3oP5BLJqHF/pM/AAAAPx8AAAAAAAAAAYEYAADEAwAA6qBAS6/y5z+wulH/2L2TPwAAAD8vAAAAAAAAAAGCGAAAxAMAAJISZvgE5uc/MG3P5J6AlD8AAAA/LwAAAAAAAAABgxgAAMQDAAAWB4Qc49vnP7C6Uf/YvZM/AAAAP04AAAAAAAAAAYQYAADEAwAAen6at0nU5z+wulH/2L2TPwAAAD9OAAAAAAAAAAGFGAAAxAMAACy6JQV90Oc/gEH2DT7FlT8AAAA/TgAAAAAAAAABhhgAAMQDAABONy2O9M3nP0DImhyjzJc/AAAAP20AAAAAAAAAAYcYAADEAwAAvnipyTjP5z9wLZbnLlKZPwAAAD9tAAAAAAAAAAGIGAAAxAMAACy6JQV90Oc/8N8TzfQUmj8AAAA/bQAAAAAAAAABiRgAAMQDAAAMPR58BdPnP8Bw6G7hVZo/AAAAP20AAAAAAAAAAYoYAADEAwAAen6at0nU5z9QI2ZUpxibPwAAAD+NAAAAAAAAAAGLGAAAxAMAAFoBky7S1uc/wGa421kcnD8AAAA/jQAAAAAAAAABjBgAAMQDAADIQg9qFtjnPxA73wT5YJ0/AAAAP40AAAAAAAAAAY0YAADEAwAAFgeEHOPb5z8QMa9xcSefPwAAAD+cAAAAAAAAAAGOGAAAxAMAANQMdQr04Oc/MLqA/JEVoD8AAAA/nAAAAAAAAAABjxgAAMQDAACc3MuY4u7nP1gkFJHht6A/AAAAP7sAAAAAAAAAAZAYAADEAwAAZKwiJ9H85z/AbP7hV9igPwAAAD+7AAAAAAAAAAGRGAAAxAMAAEz5gD43COg/4NaRdqd6oT8AAAA/2QAAAAAAAAABkhgAAMQDAACGClQIahfoP5j90oNEGaE/AAAAP9kAAAAAAAAAAZMYAADEAwAACuCbhGkq6D94jqclMVqhPwAAAD/ZAAAAAAAAAAGUGAAAxAMAANKv8hJYOOg/UB98xx2boT8AAAA/+AAAAAAAAAABlRgAAMQDAAC+/FAqvkPoP2iJD1xtPaI/AAAAP/gAAAAAAAAAAZYYAADEAwAAOAgzBuBN6D+Y+Dq6gPyhPwAAAD/4AAAAAAAAAAGXGAAAxAMAAN5aggtXXug/mPg6uoD8oT8AAAA/CAEAAAAAAAABmBgAAMQDAAAWbFXViW3oPyCwUGkK3KE/AAAAPwgBAAAAAAAAAZkYAADEAwAA9O5NTBJw6D8gq7ifRr+iPwAAAD8XAQAAAAAAAAGaGAAAxAMAAPTuTUwScOg/KKYg1oKioz8AAAA/FwEAAAAAAAABmxgAAMQDAAAWbFXViW3oPzgLHKEOKKU/AAAAPycBAAAAAAAAAZwYAADEAwAApirZmUVs6D9430LKrWymPwAAAD9GAQAAAAAAAAGdGAAAxAMAAFhmZOd4aOg/eNqqAOpPpz8AAAA/RgEAAAAAAAABnhgAAMQDAACcYHP5Z2PoP1hm59gSdKg/AAAAP0YBAAAAAAAAAZ8YAADEAwAAZE+gLzVU6D9oy+KjnvmpPwAAAD9lAQAAAAAAAAGgGAAAxAMAAN55WLM1Qeg/iDDebip/qz8AAAA/ZQEAAAAAAAABoRgAAMQDAAAK4JuEaSroP6CQQXDy560/AAAAP2UBAAAAAAAAAaIYAADEAwAAZI1Mf/IZ6D/A9Tw7fm2vPwAAAD91AQAAAAAAAAGjGAAAxAMAAEz5gD43COg/jJxHYZg4sD8AAAA/dQEAAAAAAAABpBgAAMQDAACEKSqwSPrnPxSae3w2qrA/AAAAP5QBAAAAAAAAAaUYAADEAwAAAFTiM0nn5z9cczpvmQuxPwAAAD+UAQAAAAAAAAGmGAAAxAMAAKbFB+Ge2uc/oEz5YfxssT8AAAA/lAEAAAAAAAABpxgAAMQDAACc+6FAwdHnP9Rwboo3fbE/AAAAP7MBAAAAAAAAAagYAADEAwAATjctjvTN5z9sKIQ5wVyxPwAAAD+zAQAAAAAAAAGpGAAAxAMAAN71sFKwzOc//N+Z6Eo8sT8AAAA/swEAAAAAAAABqhgAAMQDAABwtDQXbMvnPyBPxUZe+7A/AAAAP7MBAAAAAAAAAasYAADEAwAATjctjvTN5z+oUZErwImwPwAAAD/TAQAAAAAAAAGsGAAAxAMAAHp+mrdJ1Oc/cBx+SBsMrz8AAAA/0wEAAAAAAAABrRgAAMQDAACmxQfhntrnP6iV2Tm2BK0/AAAAP/IBAAAAAAAAAa4YAADEAwAA1Ax1CvTg5z8g7Yvnd3uqPwAAAD/yAQAAAAAAAAGvGAAAxAMAAABU4jNJ5+c/KPe7ev+0qD8AAAA/8gEAAAAAAAABsBgAAMQDAACc3MuY4u7nP3jfQsqtbKY/AAAAPwICAAAAAAAAAbEYAADEAwAAZKwiJ9H85z+Q7gon+cKjPwAAAD8CAgAAAAAAAAGyGAAAxAMAAEz5gD43COg/eI6nJTFaoT8AAAA/IQIAAAAAAAABsxgAAMQDAAAYydfMJRboP9BciEjS4p0/AAAAPyECAAAAAAAAAbQYAADEAwAAbleyH9Ai6D/w3xPN9BSaPwAAAD8hAgAAAAAAAAG1GAAAxAMAAMjljHJ6L+g/8IRIlfDIlj8AAAA/QAIAAAAAAAABthgAAMQDAAAWqgElRzPoPzBtz+SegJQ/AAAAP0ACAAAAAAAAAbcYAADEAwAANicJrr4w6D9Q5irWOXmSPwAAAD9AAgAAAAAAAAG4GAAAxAMAAMjljHJ6L+g/wM6xJegwkD8AAAA/XwIAAAAAAAABuRgAAMQDAADI5Yxyei/oP8DOsSXoMJA/AAAAP18CAAAAAAAAAboYAADEAwAAyOWMcnov6D/AzrEl6DCQPwAAAD9fAgAAAAAAAAG7GAAAxAMAAMjljHJ6L+g/wM6xJegwkD8AAAA/XwIAAAAAAAABvBgAAMQDAACQWGEJzZToPxDjW1TwQaw/AAAAPwAAAAAAAAAAAb0YAADEAwAAkFhhCc2U6D8Q41tU8EGsPwAAAD8fAAAAAAAAAAG+GAAAxAMAANIzmnPdrOg/cBx+SBsMrz8AAAA/HwAAAAAAAAABvxgAAMQDAACkzVaiqcPoP0i+8KRxurA/AAAAPx8AAAAAAAAAAcAYAADEAwAAyCuIg0Le6D8cSi19mt6xPwAAAD8uAAAAAAAAAAHBGAAAxAMAAHhIPSmX9+g/9NVpVcMCsz8AAAA/PgAAAAAAAAABwhgAAMQDAAAK6OpFdBPpP/yFG1YnN7Q/AAAAPz4AAAAAAAAAAcMYAADEAwAAugSg68gs6T/kxqH4d6y1PwAAAD9OAAAAAAAAAAHEGAAAxAMAAPzf2FXZROk/xAcom8ghtz8AAAA/TgAAAAAAAAABxRgAAMQDAACCtSDS2FfpPwjcTsRnZrg/AAAAP20AAAAAAAAAAcYYAADEAwAAbAJ/6T5j6T9gZb+3Lvy5PwAAAD9tAAAAAAAAAAHHGAAAxAMAAOYNYcVgbek/+MyGZxwQuz8AAAA/bQAAAAAAAAAByBgAAMQDAADmDWHFYG3pP/jMhmccELs/AAAAP4wAAAAAAAAAAckYAADEAwAA5g1hxWBt6T/4zIZnHBC7PwAAAD+MAAAAAAAAAAHKGAAAxAMAAOYNYcVgbek/+MyGZxwQuz8AAAA/jAAAAAAAAAAByxgAAMQDAACIIdvuPRHnPwSLsx/rU7M/AAAAPwAAAAAAAAAAAcwYAADEAwAAwFGEYE8D5z/Atoz2Sw+yPwAAAD8fAAAAAAAAAAHNGAAAxAMAAMBRhGBPA+c/wLaM9ksPsj8AAAA/HwAAAAAAAAABzhgAAMQDAADAUYRgTwPnP8C2jPZLD7I/AAAAPx8AAAAAAAAAAc8YAADEAwAAwFGEYE8D5z/Atoz2Sw+yPwAAAD8+AAAAAAAAAAHQGAAAxAMAAMBRhGBPA+c/wLaM9ksPsj8AAAA/PgAAAAAAAAAB0RgAAMQDAADAcFoILubmPzivKEgmZLM/AAAAPz4AAAAAAAAAAdIYAADEAwAAtKb0Z1Dd5j/EYaYt7Ca0PwAAAD9eAAAAAAAAAAHTGAAAxAMAAKjcjsdy1OY/sKfEmQC5tD8AAAA/XgAAAAAAAAAB1BgAAMQDAAB8lSGeHc7mP4gzAXIp3bU/AAAAP14AAAAAAAAAAdUYAADEAwAAtsXKDy/A5j9MCvR/KrC2PwAAAD9tAAAAAAAAAAHWGAAAxAMAAH6090X8sOY/tE1GB92ztz8AAAA/bQAAAAAAAAAB1xgAAMQDAABGoyR8yaHmP0QAxOyidrg/AAAAP4wAAAAAAAAAAdgYAADEAwAA7BRKKR+V5j8sRuJYtwi5PwAAAD+MAAAAAAAAAAHZGAAAxAMAAFCMYMSFjeY/gNTqFUK7uT8AAAA/nAAAAAAAAAAB2hgAAMQDAABGwvojqITmP6Q+fqqRXbo/AAAAP5wAAAAAAAAAAdsYAADEAwAAqjkRvw595j9YYCfuat+6PwAAAD+sAAAAAAAAAAHcGAAAxAMAAA6xJ1p1deY/eMq6grqBuz8AAAA/rAAAAAAAAAAB3RgAAMQDAAAE58G5l2zmP7yjeXUd47s/AAAAP8sAAAAAAAAAAd4YAADEAwAAOhdrK6le5j/MWMM/RTS8PwAAAD/LAAAAAAAAAAHfGAAAxAMAAFLKDBRDU+Y/HDKCMqiVvD8AAAA/ywAAAAAAAAAB4BgAAMQDAAD4OzLBmEbmP2ALQSUL97w/AAAAP+oAAAAAAAAAAeEYAADEAwAAMGzbMqo45j8EeKCevCe9PwAAAD/qAAAAAAAAAAHiGAAAxAMAADBs2zKqOOY/BHignrwnvT8AAAA/6gAAAAAAAAAB4xgAAMQDAAAwbNsyqjjmPwR4oJ68J70/AAAAP/oAAAAAAAAAAeQYAADEAwAAMGzbMqo45j8EeKCevCe9PwAAAD/6AAAAAAAAAAHlGAAAxAMAAEc+U8MiEOY/zGY+969Dsz8AAAA/AAAAAAAAAAAB5hgAAMQDAABHPlPDIhDmP8xmPvevQ7M/AAAAPyAAAAAAAAAAAecYAADEAwAARz5TwyIQ5j/MZj73r0OzPwAAAD8gAAAAAAAAAAHoGAAAxAMAANjdAOD/K+Y/OK8oSCZksz8AAAA/LwAAAAAAAAAB6RgAAMQDAABS6eK7ITbmP0xkchJOtbM/AAAAPy8AAAAAAAAAAeoYAADEAwAAfjBQ5XY85j/s0NGL/+WzPwAAAD8/AAAAAAAAAAHrGAAAxAMAADo2QdOHQeY/GED96RKlsz8AAAA/PwAAAAAAAAAB7BgAAMQDAAAauTlKEETmP8xmPvevQ7M/AAAAP14AAAAAAAAAAe0YAADEAwAA+DsywZhG5j/01WlVwwKzPwAAAD9eAAAAAAAAAAHuGAAAxAMAANi+KjghSeY/pPyqYmChsj8AAAA/XgAAAAAAAAAB7xgAAMQDAAC2QSOvqUvmP9Br1sBzYLI/AAAAP24AAAAAAAAAAfAYAADEAwAAlMQbJjJO5j/Atoz2Sw+yPwAAAD9uAAAAAAAAAAHxGAAAxAMAAOKIkNj+UeY/5CW4VF/OsT8AAAA/jQAAAAAAAAAB8hgAAMQDAABSygwUQ1PmP6BM+WH8bLE/AAAAP40AAAAAAAAAAfMYAADEAwAAckcUnbpQ5j/IuyTADyyxPwAAAD+dAAAAAAAAAAH0GAAAxAMAAJTEGyYyTuY/uAbb9efasD8AAAA/nQAAAAAAAAAB9RgAAMQDAAAmg5/q7UzmP1h40jhdKLA/AAAAP6wAAAAAAAAAAfYYAADEAwAAJoOf6u1M5j8I1JP3pOuuPwAAAD+sAAAAAAAAAAH3GAAAxAMAAPg7MsGYRuY/gCau26JFrT8AAAA/ywAAAAAAAAAB+BgAAMQDAAAauTlKEETmP/B4yL+gn6s/AAAAP8sAAAAAAAAAAfkYAADEAwAAOjZB04dB5j+wpKGWAVuqPwAAAD/LAAAAAAAAAAH6GAAAxAMAAH4wUOV2POY/SGFPD09XqT8AAAA/2wAAAAAAAAAB+xgAAMQDAADip2aA3TTmP6A/pst11ag/AAAAP9sAAAAAAAAAAfwYAADEAwAAtmD5Vogu5j8IjSjmrxKoPwAAAD/rAAAAAAAAAAH9GAAAxAMAAIoZjC0zKOY/eNqqAOpPpz8AAAA/6wAAAAAAAAAB/hgAAMQDAAAxi7HaiBvmP1hwF2yaraY/AAAAPwoBAAAAAAAAAf8YAADEAwAA1/zWh94O5j84BoTXSgumPwAAAD8KAQAAAAAAAAEAGQAAxAMAAH5u/DQ0AuY/iOTak3GJpT8AAAA/GgEAAAAAAAABARkAAMQDAAAl4CHiifXlP/AxXa6rxqQ/AAAAPxoBAAAAAAAAAQIZAADEAwAAf43S3BLl5T8goYgMv4WkPwAAAD85AQAAAAAAAAEDGQAAxAMAAPi3imAT0uU/aHpH/yHnpD8AAAA/OQEAAAAAAAABBBkAAMQDAABSZTtbnMHlP9DCMVCYB6U/AAAAPzkBAAAAAAAAAQUZAADEAwAAqxLsVSWx5T84BoTXSgumPwAAAD9YAQAAAAAAAAEGGQAAxAMAAFKEEQN7pOU/MAHsDYfupj8AAAA/WAEAAAAAAAABBxkAAMQDAADYeC8nWZrlP+gd/YecU6g/AAAAP1gBAAAAAAAAAQgZAADEAwAArDHC/QOU5T9oy+KjnvmpPwAAAD93AQAAAAAAAAEJGQAAxAMAAKwxwv0DlOU/8HjIv6Cfqz8AAAA/dwEAAAAAAAABChkAAMQDAACKtLp0jJblP8j/bM4Fp60/AAAAP3cBAAAAAAAAAQsZAADEAwAAuPsnnuGc5T9oF+Z+V++vPwAAAD+HAQAAAAAAAAEMGQAAxAMAAFKEEQN7pOU/XHM6b5kLsT8AAAA/hwEAAAAAAAABDRkAAMQDAABeTnejWK3lP4SSF84Q/7E/AAAAP6YBAAAAAAAAAQ4ZAADEAwAAaRjdQza25T+IjX8ETeKyPwAAAD+mAQAAAAAAAAEPGQAAxAMAAMKmt5bgwuU/GED96RKlsz8AAAA/pgEAAAAAAAABEBkAAMQDAADMcB03vsvlPww7ZSBPiLQ/AAAAP8UBAAAAAAAAAREZAADEAwAAlEB0xazZ5T/UEVguUFu1PwAAAD/FAQAAAAAAAAESGQAAxAMAAH+N0twS5eU/9Hvrwp/9tT8AAAA/xQEAAAAAAAABExkAAMQDAABGXSlrAfPlP9zBCS+0j7Y/AAAAP+UBAAAAAAAAARQZAADEAwAAXfH0q7wE5j+4Ut7QoNC2PwAAAD/lAQAAAAAAAAEVGQAAxAMAAJUCyHXvE+Y/uFLe0KDQtj8AAAA/5QEAAAAAAAABFhkAAMQDAAA8VRd7ZiTmP7hS3tCg0LY/AAAAPwQCAAAAAAAAARcZAADEAwAASB99G0Qt5j+ALmmoZcC2PwAAAD8EAgAAAAAAAAEYGQAAxAMAAFLp4rshNuY/EOZ+V++ftj8AAAA/BAIAAAAAAAABGRkAAMQDAABcs0hc/z7mP9zBCS+0j7Y/AAAAPxQCAAAAAAAAARoZAADEAwAA2L4qOCFJ5j/cwQkvtI+2PwAAAD8UAgAAAAAAAAEbGQAAxAMAAHJHFJ26UOY/PFWqtQJftj8AAAA/MwIAAAAAAAABHBkAAMQDAAAwTQWLy1XmP7xXdppk7bU/AAAAPzMCAAAAAAAAAR0ZAADEAwAAfhF6PZhZ5j8INs1Wi2u1PwAAAD9CAgAAAAAAAAEeGQAAxAMAAFyUcrQgXOY/hDiZO+35tD8AAAA/QgIAAAAAAAABHxkAAMQDAADM1e7vZF3mPww7ZSBPiLQ/AAAAP0YCAAAAAAAAASAZAADEAwAAzNXu72Rd5j+QPTEFsRa0PwAAAD9GAgAAAAAAAAEhGQAAxAMAAMzV7u9kXeY/OK8oSCZksz8AAAA/ZQIAAAAAAAABIhkAAMQDAADuUvZ43FrmP9ggIIubsbI/AAAAP2UCAAAAAAAAASMZAADEAwAAoI6Bxg9X5j9gI+xv/T+yPwAAAD9lAgAAAAAAAAEkGQAAxAMAAFLKDBRDU+Y/HEotfZresT8AAAA/hQIAAAAAAAABJRkAAMQDAAAmg5/q7UzmPwyV47JyjbE/AAAAP4UCAAAAAAAAASYZAADEAwAAaH2u/NxH5j9sKIQ5wVyxPwAAAD+FAgAAAAAAAAEnGQAAxAMAABq5OUoQROY/MAQPEYZMsT8AAAA/pAIAAAAAAAABKBkAAMQDAAA6NkHTh0HmP5CXr5fUG7E/AAAAP6QCAAAAAAAAASkZAADEAwAA7nHMILs95j/sKlAeI+uwPwAAAD+kAgAAAAAAAAEqGQAAxAMAAJ6tV27uOeY/uAbb9efasD8AAAA/pAIAAAAAAAABKxkAAMQDAABS6eK7ITbmP6hRkSvAibA/AAAAP7MCAAAAAAAAASwZAADEAwAAUuniuyE25j+oUZErwImwPwAAAD+zAgAAAAAAAAEtGQAAxAMAAFLp4rshNuY/qFGRK8CJsD8AAAA/swIAAAAAAAABLhkAAMQDAABS6eK7ITbmP6hRkSvAibA/AAAAP7MCAAAAAAAAAS8ZAADEAwAA3tbaqtHp5z9ETMfHW2y+PwAAAD8AAAAAAAAAAAEwGQAAxAMAAN7W2qrR6ec/REzHx1tsvj8AAAA/EAAAAAAAAAABMRkAAMQDAADe1tqq0ennP0RMx8dbbL4/AAAAPxAAAAAAAAAAATIZAADEAwAAnPuhQMHR5z/8bXALNe6+PwAAAD8QAAAAAAAAAAEzGQAAxAMAAABzuNsnyuc/5LOOd0mAvz8AAAA/LwAAAAAAAAABNBkAAMQDAAD2qFI7SsHnPzozhq6HIcA/AAAAPy8AAAAAAAAAATUZAADEAwAAOKNhTTm85z/SwvRdQ5vAPwAAAD8/AAAAAAAAAAE2GQAAxAMAAJwaeOiftOc/blJjDf8UwT8AAAA/PwAAAAAAAAABNxkAAMQDAADgFIf6jq/nPzoGR+X1nsE/AAAAP1MAAAAAAAAAATgZAADEAwAAAJKOgwat5z/uJ/AozyDCPwAAAD9TAAAAAAAAAAE5GQAAxAMAAACSjoMGrec/biUkRG2Swj8AAAA/cgAAAAAAAAABOhkAAMQDAABOVgM207DnPyJHzYdGFMM/AAAAP3IAAAAAAAAAATsZAADEAwAAfJ1wXyi35z8y/BZSbmXDPwAAAD9yAAAAAAAAAAE8GQAAxAMAAKjk3Yh9vec/Co3r81qmwz8AAAA/kQAAAAAAAAABPRkAAMQDAADUK0uy0sPnP3bV1UTRxsM/AAAAP5EAAAAAAAAAAT4ZAADEAwAAkjE8oOPI5z/Gi4UBKt/DPwAAAD+RAAAAAAAAAAE/GQAAxAMAAJz7oUDB0ec/xouFASrfwz8AAAA/sAAAAAAAAAABQBkAAMQDAAD2iXyTa97nP+YdwJVH58M/AAAAP7AAAAAAAAAAAUEZAADEAwAACh5I1Cbw5z921dVE0cbDPwAAAD+wAAAAAAAAAAFCGQAAxAMAAEIvG55Z/+c/7vqwXz2ewz8AAAA/wAAAAAAAAAABQxkAAMQDAADqgWqj0A/oP4Kyxg7HfcM/AAAAP8AAAAAAAAAAAUQZAADEAwAAIpM9bQMf6D/CsywB+ETDPwAAAD/fAAAAAAAAAAFFGQAAxAMAAFqkEDc2Lug/6iJYXwsEwz8AAAA/3wAAAAAAAAABRhkAAMQDAAAidGfFJDzoP9ZtDpXjssI/AAAAP98AAAAAAAAAAUcZAADEAwAA6kO+UxNK6D9ecNp5RUHCPwAAAD/+AAAAAAAAAAFIGQAAxAMAANSQHGt5Veg/wuBryonHwT8AAAA//gAAAAAAAAABSRkAAMQDAADeWoILV17oP151ckMJXsE/AAAAP/4AAAAAAAAAAUoZAADEAwAAeuNrcPBl6D+uU8n/L9zAPwAAAD8eAQAAAAAAAAFLGQAAxAMAAMin4CK9aeg/YnoKDc16wD8AAAA/HgEAAAAAAAABTBkAAMQDAACmKtmZRWzoPzozhq6HIcA/AAAAPx4BAAAAAAAAAU0ZAADEAwAAyKfgIr1p6D98a6Qm01+/PwAAAD89AQAAAAAAAAFOGQAAxAMAAHrja3DwZeg/JN2baUitvj8AAAA/PQEAAAAAAAABTxkAAMQDAABOnP5Gm1/oP8ROk6y9+r0/AAAAPz0BAAAAAAAAAVAZAADEAwAAZE+gLzVU6D8ULepo5Hi9PwAAAD9NAQAAAAAAAAFRGQAAxAMAAJx/SaFGRug/LOfL/M/mvD8AAAA/TQEAAAAAAAABUhkAAMQDAAD2LPqbzzXoPxwygjKolbw/AAAAP2wBAAAAAAAAAVMZAADEAwAA/hU25Ish6D+w6ZfhMXW8PwAAAD9sAQAAAAAAAAFUGQAAxAMAAHxA7meMDug/UFb3WuOlvD8AAAA/bAEAAAAAAAABVRkAAMQDAABkrCIn0fznP1BW91rjpbw/AAAAP3sBAAAAAAAAAVYZAADEAwAAso9tgXzj5z/AnuGrWca8PwAAAD97AQAAAAAAAAFXGQAAxAMAAN71sFKwzOc/lC+2TUYHvT8AAAA/mwEAAAAAAAABWBkAAMQDAABaIGnWsLnnP8ROk6y9+r0/AAAAP5sBAAAAAAAAAVkZAADEAwAAWiBp1rC55z/ETpOsvfq9PwAAAD+qAQAAAAAAAAFaGQAAxAMAAFogadawuec/xE6TrL36vT8AAAA/qgEAAAAAAAABWxkAAMQDAABaIGnWsLnnP8ROk6y9+r0/AAAAP6oBAAAAAAAAAVwZAADEAwAAen6at0nU5z9i26FmJarPPwAAAD8AAAAAAAAAAAFdGQAAxAMAAHp+mrdJ1Oc/YtuhZiWqzz8AAAA/DwAAAAAAAAABXhkAAMQDAAB6fpq3SdTnP2LboWYlqs8/AAAAPw8AAAAAAAAAAV8ZAADEAwAAen6at0nU5z9i26FmJarPPwAAAD8fAAAAAAAAAAFgGQAAxAMAAKjk3Yh9vec/w6KafTom0D8AAAA/HwAAAAAAAAABYRkAAMQDAADq3uyabLjnP/vGD6Z1NtA/AAAAPz0AAAAAAAAAAWIZAADEAwAALtn7rFuz5z9Zxtws3VLQPwAAAD89AAAAAAAAAAFjGQAAxAMAAE5WAzbTsOc/j+pRVRhj0D8AAAA/PQAAAAAAAAABZBkAAMQDAAAAko6DBq3nP+/pHtx/f9A/AAAAP00AAAAAAAAAAWUZAADEAwAAAJKOgwat5z+hn5sfQLTQPwAAAD9NAAAAAAAAAAFmGQAAxAMAAACSjoMGrec/ezBwwSz10D8AAAA/bAAAAAAAAAABZxkAAMQDAABw0wq/Sq7nP32cnMFFQtE/AAAAP2wAAAAAAAAAAWgZAADEAwAALtn7rFuz5z9/CMnBXo/RPwAAAD98AAAAAAAAAAFpGQAAxAMAAAxc9CPktec/M75FBR/E0T8AAAA/fAAAAAAAAAABahkAAMQDAABaIGnWsLnnP9UqpX7Q9NE/AAAAP4sAAAAAAAAAAWsZAADEAwAAhmfW/wXA5z9Bc4/PRhXSPwAAAD+LAAAAAAAAAAFsGQAAxAMAALKuQylbxuc/eZcE+IEl0j8AAAA/qgAAAAAAAAABbRkAAMQDAABONy2O9M3nP5MpP4yfLdI/AAAAP6oAAAAAAAAAAW4ZAADEAwAA6r8W843V5z+TKT+Mny3SPwAAAD+qAAAAAAAAAAFvGQAAxAMAAPaJfJNr3uc/a07nLXMh0j8AAAA/ugAAAAAAAAABcBkAAMQDAAAKHkjUJvDnP10FymNkHdI/AAAAP7oAAAAAAAAAAXEZAADEAwAAsnCX2Z0A6D/9Bf3c/ADSPwAAAD/ZAAAAAAAAAAFyGQAAxAMAAMgEYxpZEug/aeK6LVrU0T8AAAA/2QAAAAAAAAABcxkAAMQDAAC+GyfSnCboPxcsC3EBvNE/AAAAP9kAAAAAAAAAAXQZAADEAwAA0q/yElg46D9zv6v3T4vRPwAAAD/5AAAAAAAAAAF1GQAAxAMAAL78UCq+Q+g/wQkvtI9W0T8AAAA/+QAAAAAAAAABdhkAAMQDAAA4CDMG4E3oP8vmH36FDdE/AAAAP/kAAAAAAAAAAXcZAADEAwAA1JAca3lV6D+TVn5VMbDQPwAAAD8YAQAAAAAAAAF4GQAAxAMAACBVkR1GWeg/S32/Ys5O0D8AAAA/GAEAAAAAAAABeRkAAMQDAADeWoILV17oP2LboWYlqs8/AAAAPxgBAAAAAAAAAXoZAADEAwAAQtKYpr1W6D+WJ76OLiDPPwAAAD83AQAAAAAAAAF7GQAAxAMAAFiFOo9XS+g/GiqKc5Cuzj8AAAA/NwEAAAAAAAABfBkAAMQDAAAA9188rT7oPz6ZtdGjbc4/AAAAPzcBAAAAAAAAAX0ZAADEAwAAyOWMcnov6D+2vpDsD0XOPwAAAD9HAQAAAAAAAAF+GQAAxAMAALJRwTG/Heg/YgjhL7cszj8AAAA/RwEAAAAAAAABfxkAAMQDAAC8Ov15ewnoP2II4S+3LM4/AAAAP2YBAAAAAAAAAYAZAADEAwAAOGW1/Xv25z+2vpDsD0XOPwAAAD9mAQAAAAAAAAGBGQAAxAMAANQMdQr04Oc/Igd7PYZlzj8AAAA/ZgEAAAAAAAABghkAAMQDAAAsuiUFfdDnPza8xAeuts4/AAAAP4UBAAAAAAAAAYMZAADEAwAA1CtLstLD5z8GcKjfpEDPPwAAAD+FAQAAAAAAAAGEGQAAxAMAAFogadawuec/CkgB4Nbazz8AAAA/hQEAAAAAAAABhRkAAMQDAABaIGnWsLnnPwpIAeDW2s8/AAAAP6QBAAAAAAAAAYYZAADEAwAAWiBp1rC55z8KSAHg1trPPwAAAD+kAQAAAAAAAAGHGQAAxAMAAFogadawuec/CkgB4Nbazz8AAAA/pAEAAAAAAAABiBkAAMQDAAAUTX8tq4roP0vEKnTDJ9c/AAAAPwAAAAAAAAAAAYkZAADEAwAAFE1/LauK6D9LxCp0wyfXPwAAAD8PAAAAAAAAAAGKGQAAxAMAABRNfy2riug/S8QqdMMn1z8AAAA/DwAAAAAAAAABixkAAMQDAAAUTX8tq4roP0vEKnTDJ9c/AAAAPw8AAAAAAAAAAYwZAADEAwAAFE1/LauK6D9LxCp0wyfXPwAAAD8vAAAAAAAAAAGNGQAAxAMAABRNfy2riug/S8QqdMMn1z8AAAA/LwAAAAAAAAABjhkAAMQDAAAUTX8tq4roP0vEKnTDJ9c/AAAAPy8AAAAAAAAAAY8ZAADEAwAAFE1/LauK6D9LxCp0wyfXPwAAAD8vAAAAAAAAAAGQGQAAxAMAABRNfy2riug/S8QqdMMn1z8AAAA/LwAAAAAAAAABkRkAAMQDAAAUTX8tq4roP0vEKnTDJ9c/AAAAPy8AAAAAAAAAAZIZAADEAwAAFE1/LauK6D9LxCp0wyfXPwAAAD9DAAAAAAAAAAGTGQAAxAMAACwAIRZFf+g/NQpJ4Ne51z8AAAA/YgAAAAAAAAABlBkAAMQDAAAsACEWRX/oPy0tWBbiAtg/AAAAP2IAAAAAAAAAAZUZAADEAwAAnEGdUYmA6D8hUGdM7EvYPwAAAD+BAAAAAAAAAAGWGQAAxAMAAHrElcgRg+g/S5frqjGl2D8AAAA/gQAAAAAAAAABlxkAAMQDAADGiAp73oboP5+5x2ejCtk/AAAAP5EAAAAAAAAAAZgZAADEAwAAFE1/LauK6D/pkoZaBmzZPwAAAD+RAAAAAAAAAAGZGQAAxAMAAEKU7FYAkeg/0Wx4xgGx2T8AAAA/oQAAAAAAAAABmhkAAMQDAABu21mAVZfoP1lHnauV2dk/AAAAP6EAAAAAAAAAAZsZAADEAwAACmRD5e6e6D+dtC+e3+3ZPwAAAD+wAAAAAAAAAAGcGQAAxAMAAGLyHTiZq+g/nbQvnt/t2T8AAAA/sAAAAAAAAAABnRkAAMQDAAAIRW09ELzoPy9sRU1pzdk/AAAAP9AAAAAAAAAAAZ4ZAADEAwAAAFwx9VPQ6D+L/+XTt5zZPwAAAD/QAAAAAAAAAAGfGQAAxAMAABTw/DUP4ug/v7cu/Nlf2T8AAAA/0AAAAAAAAAABoBkAAMQDAAAqhMh2yvPoP5+5x2ejCtk/AAAAP+8AAAAAAAAAAaEZAADEAwAA8lMfBbkB6T8xBbEWFJ3YPwAAAD/vAAAAAAAAAAGiGQAAxAMAAEzi+VdjDuk/3eLUWaI32D8AAAA/7wAAAAAAAAABoxkAAMQDAADG7dszhRjpP0+cg3T1wdc/AAAAPw4BAAAAAAAAAaQZAADEAwAAYnbFmB4g6T8lVf8VsGjXPwAAAD8OAQAAAAAAAAGlGQAAxAMAAP7+rv23J+k/B1eYgXkT1z8AAAA/DgEAAAAAAAABphkAAMQDAAD+/q79tyfpP0lY/nOq2tY/AAAAPy0BAAAAAAAAAacZAADEAwAAHny2hi8l6T+l6576+KnWPwAAAD8tAQAAAAAAAAGoGQAAxAMAAGJ2xZgeIOk/K1qX33OF1j8AAAA/LQEAAAAAAAABqRkAAMQDAABWrF/4QBfpP4XtN2bCVNY/AAAAP00BAAAAAAAAAaoZAADEAwAAKmXyzusQ6T81N4ipaTzWPwAAAD9NAQAAAAAAAAGrGQAAxAMAANLWF3xBBOk//RITgS4s1j8AAAA/TQEAAAAAAAABrBkAAMQDAABWyzWgH/roP+OA2OwQJNY/AAAAP1wBAAAAAAAAAa0ZAADEAwAAsHjmmqjp6D/9EhOBLizWPwAAAD9cAQAAAAAAAAGuGQAAxAMAAAoml5Ux2eg/XxLgB5ZI1j8AAAA/ewEAAAAAAAABrxkAAMQDAABk00eQusjoP+fsBO0pcdY/AAAAP3sBAAAAAAAAAbAZAADEAwAAvID4ikO46D9vxynSvZnWPwAAAD97AQAAAAAAAAGxGQAAxAMAADarsA5Epeg/6Vgx7UK+1j8AAAA/mwEAAAAAAAABshkAAMQDAAD+md1EEZboP3MzVtLW5tY/AAAAP5sBAAAAAAAAAbMZAADEAwAAhI77aO+L6D/txF3tWwvXPwAAAD+bAQAAAAAAAAG0GQAAxAMAADbKhrYiiOg/WQ1IPtIr1z8AAAA/qgEAAAAAAAABtRkAAMQDAADoBRIEVoToP+0wiu10WNc/AAAAP6oBAAAAAAAAAbYZAADEAwAAWEeOP5qF6D/95dO3nKnXPwAAAD/KAQAAAAAAAAG3GQAAxAMAABRNfy2riug/IeQ6TNP+1z8AAAA/ygEAAAAAAAABuBkAAMQDAACw1WiSRJLoPzvioeAJVNg/AAAAP8oBAAAAAAAAAbkZAADEAwAAsNVokkSS6D874qHgCVTYPwAAAD/pAQAAAAAAAAG6GQAAxAMAALDVaJJEkug/O+Kh4AlU2D8AAAA/6QEAAAAAAAABuxkAAMQDAACw1WiSRJLoPzvioeAJVNg/AAAAP+kBAAAAAAAAAbwZAADEAwAA5g1hxWBt6T8OSR3KDgTgPwAAAD8AAAAAAAAAAAG9GQAAxAMAAOYNYcVgbek/Dkkdyg4E4D8AAAA/HwAAAAAAAAABvhkAAMQDAADmDWHFYG3pPw5JHcoOBOA/AAAAPx8AAAAAAAAAAb8ZAADEAwAA5g1hxWBt6T8OSR3KDgTgPwAAAD8fAAAAAAAAAAHAGQAAxAMAAOYNYcVgbek/Dkkdyg4E4D8AAAA/LwAAAAAAAAABwRkAAMQDAADmDWHFYG3pPw5JHcoOBOA/AAAAPy8AAAAAAAAAAcIZAADEAwAA5g1hxWBt6T8OSR3KDgTgPwAAAD8vAAAAAAAAAAHDGQAAxAMAAOYNYcVgbek/Dkkdyg4E4D8AAAA/LwAAAAAAAAABxBkAAMQDAADy9pwNHVnpP4akDmUHAuA/AAAAP04AAAAAAAAAAcUZAADEAwAApDIoW1BV6T8akjqUHQjgPwAAAD9dAAAAAAAAAAHGGQAAxAMAAHjrujH7Tuk/UravvFgY4D8AAAA/XQAAAAAAAAABxxkAAMQDAACYaMK6ckzpP5YjQq+iLOA/AAAAP30AAAAAAAAAAcgZAADEAwAAvOXJQ+pJ6T/o2fFr+0TgPwAAAD99AAAAAAAAAAHJGQAAxAMAAEqkTQimSOk/zn3NV2pj4D8AAAA/jAAAAAAAAAAByhkAAMQDAADcYtHMYUfpP7QhqUPZgeA/AAAAP4wAAAAAAAAAAcsZAADEAwAA/N/YVdlE6T+oDqL5VqTgPwAAAD+cAAAAAAAAAAHMGQAAxAMAAPzf2FXZROk/MOnG3urM4D8AAAA/nAAAAAAAAAABzRkAAMQDAADcYtHMYUfpPxaNospZ6+A/AAAAP7sAAAAAAAAAAc4ZAADEAwAAKidGfy5L6T/u52DsuQXhPwAAAD+7AAAAAAAAAAHPGQAAxAMAAHjrujH7Tuk/JgzWFPUV4T8AAAA/ywAAAAAAAAAB0BkAAMQDAACkMihbUFXpP07nLXMhIuE/AAAAP8sAAAAAAAAAAdEZAADEAwAAYjgZSWFa6T8MsLEAZDThPwAAAD/aAAAAAAAAAAHSGQAAxAMAAB4+CjdyX+k/RNQmKZ9E4T8AAAA/2gAAAAAAAAAB0xkAAMQDAADGkFk86W/pP2yvfofLUOE/AAAAP/oAAAAAAAAAAdQZAADEAwAASmahuOiC6T/0U43s0lLhPwAAAD/6AAAAAAAAAAHVGQAAxAMAABQ2+EbXkOk/AJ2qtuFW4T8AAAA/+gAAAAAAAAAB1hkAAMQDAACMQdoi+ZrpP3r4m1HaVOE/AAAAPwkBAAAAAAAAAdcZAADEAwAAxFKt7Cuq6T9eZmG9vEzhPwAAAD8JAQAAAAAAAAHYGQAAxAMAAGql/PGiuuk/NIsJX5BA4T8AAAA/KQEAAAAAAAAB2RkAAMQDAADGM9dETcfpP4QLo5tcMuE/AAAAPykBAAAAAAAAAdoZAADEAwAAYrzAqebO6T+6+QFECxzhPwAAAD8pAQAAAAAAAAHbGQAAxAMAAGyGJkrE1+k/XPo0vaP/4D8AAAA/SAEAAAAAAAAB3BkAAMQDAAAqjBc41dzpP/z6ZzY84+A/AAAAP0gBAAAAAAAAAd0ZAADEAwAAYJ3qAQjs6T+qRLh548rgPwAAAD9IAQAAAAAAAAHeGQAAxAMAAByj2+8Y8ek/EiF2ykCe4D8AAAA/ZwEAAAAAAAAB3xkAAMQDAACO5FcrXfLpP859zVdqY+A/AAAAP2cBAAAAAAAAAeAZAADEAwAArmFftNTv6T8QfzNKmyrgPwAAAD9nAQAAAAAAAAHhGQAAxAMAAK5hX7TU7+k/QQFm8jDH3z8AAAA/hgEAAAAAAAAB4hkAAMQDAADyW27Gw+rpPxe64ZPrbd8/AAAAP4YBAAAAAAAAAeMZAADEAwAAdlCM6qHg6T9zTYIaOj3fPwAAAD+GAQAAAAAAAAHkGQAAxAMAAP5Eqg6A1uk/7XJdNaYU3z8AAAA/lgEAAAAAAAAB5RkAAMQDAACits+71cnpP8OXBdd5CN8/AAAAP5YBAAAAAAAAAeYZAADEAwAAaqX88aK66T/P4CKhiAzfPwAAAD+1AQAAAAAAAAHnGQAAxAMAAKLVpWO0rOk/E061k9Ig3z8AAAA/tQEAAAAAAAAB6BkAAMQDAAD8glZePZzpP1e7R4YcNd8/AAAAP7UBAAAAAAAAAekZAADEAwAAVjAHWcaL6T+dKNp4ZknfPwAAAD/UAQAAAAAAAAHqGQAAxAMAAECcOxgLeuk/MUwcKAl23z8AAAA/1AEAAAAAAAAB6xkAAMQDAABsAn/pPmPpPyVvK14Tv98/AAAAP9QBAAAAAAAAAewZAADEAwAAxq8v5MdS6T+8yIONQhLgPwAAAD/zAQAAAAAAAAHtGQAAxAMAAPzf2FXZROk/ELVJyidR4D8AAAA/8wEAAAAAAAAB7hkAAMQDAABiV+/wPz3pP/iOOzYjluA/AAAAP/MBAAAAAAAAAe8ZAADEAwAA8hVztfs76T8WV4xKzcTgPwAAAD8CAgAAAAAAAAHwGQAAxAMAAPIVc7X7O+k/FleMSs3E4D8AAAA/AgIAAAAAAAAB8RkAAMQDAADyFXO1+zvpPxZXjErNxOA/AAAAPyICAAAAAAAAAfIZAADEAwAA8hVztfs76T8WV4xKzcTgPwAAAD8iAgAAAAAAAAHzGQAAxAMAAPotIyis3Oo/aH2n9HWx4z8AAAA/AAAAAAAAAAAB9BkAAMQDAAD6LSMorNzqP2h9p/R1seM/AAAAPx8AAAAAAAAAAfUZAADEAwAA+i0jKKzc6j9ofaf0dbHjPwAAAD8fAAAAAAAAAAH2GQAAxAMAAPotIyis3Oo/aH2n9HWx4z8AAAA/LwAAAAAAAAAB9xkAAMQDAAD6LSMorNzqP2h9p/R1seM/AAAAPy8AAAAAAAAAAfgZAADEAwAA+i0jKKzc6j9ofaf0dbHjPwAAAD8vAAAAAAAAAAH5GQAAxAMAAPotIyis3Oo/aH2n9HWx4z8AAAA/LwAAAAAAAAAB+hkAAMQDAACW1eI0JMfqPwq08O2au+M/AAAAP14AAAAAAAAAAfsZAADEAwAA2M/xRhPC6j+6M1exzsnjPwAAAD9eAAAAAAAAAAH8GQAAxAMAAIwLfZRGvuo/arO9dALY4z8AAAA/XgAAAAAAAAAB/RkAAMQDAABexA9r8bfqP64gUGdM7OM/AAAAP30AAAAAAAAAAf4ZAADEAwAAEgCbuCS06j+Gew6JrAbkPwAAAD99AAAAAAAAAAH/GQAAxAMAAKC+Hn3gsuo/UI2v4P0c5D8AAAA/fQAAAAAAAAABABoAAMQDAACgvh594LLqPzgxi8xsO+Q/AAAAP40AAAAAAAAAAQEaAADEAwAAEgCbuCS06j+ywpLn8V/kPwAAAD+NAAAAAAAAAAECGgAAxAMAAF7ED2vxt+o/pq+LnW+C5D8AAAA/rAAAAAAAAAABAxoAAMQDAAD6TPnPir/qP8J33LEZseQ/AAAAP7wAAAAAAAAAAQQaAADEAwAAuFLqvZvE6j/ErfIxptfkPwAAAD+8AAAAAAAAAAEFGgAAxAMAAOSZV+fwyuo/ngixUwby5D8AAAA/vAAAAAAAAAABBhoAAMQDAAB+IkFMitLqP9QsJnxBAuU/AAAAP8sAAAAAAAAAAQcaAADEAwAAiuym7Gfb6j+CrIw/dRDlPwAAAD/LAAAAAAAAAAEIGgAAxAMAADI/9vHe6+o/utABaLAg5T8AAAA/6gAAAAAAAAABCRoAAMQDAADakUX3VfzqP0B1EM23IuU/AAAAP+oAAAAAAAAAAQoaAADEAwAAEKMYwYgL6z9AdRDNtyLlPwAAAD/qAAAAAAAAAAELGgAAxAMAANhyb093Ges/rIfknaEc5T8AAAA/CgEAAAAAAAABDBoAAMQDAACAxb5U7inrP5D1qQmEFOU/AAAAPwoBAAAAAAAAAQ0aAADEAwAAJhgOWmU66z/ULCZ8QQLlPwAAAD8KAQAAAAAAAAEOGgAAxAMAAM5qXV/cSus/FmSi7v7v5D8AAAA/KQEAAAAAAAABDxoAAMQDAACWOrTtyljrP0xSAZet2eQ/AAAAPykBAAAAAAAAARAaAADEAwAAEEaWyexi6z9kriWrPrvkPwAAAD8pAQAAAAAAAAERGgAAxAMAABoQ/GnKa+s/cMEs9cCY5D8AAAA/OQEAAAAAAAABEhoAAMQDAADYFe1X23DrP3CLFnU0cuQ/AAAAPzkBAAAAAAAAARMaAADEAwAAaNRwHJdv6z9Uw8VgikPkPwAAAD9YAQAAAAAAAAEUGgAAxAMAAPqS9OBSbus/vJ+DsecW5D8AAAA/WAEAAAAAAAABFRoAAMQDAADOS4e3/WfrPxozJDg25uM/AAAAP1gBAAAAAAAAARYaAADEAwAAdL2sZFNb6z8mRiuCuMPjPwAAAD93AQAAAAAAAAEXGgAAxAMAADys2ZogTOs/QKJPlkml4z8AAAA/dwEAAAAAAAABGBoAAMQDAAC21pEeITnrP4DZywgHk+M/AAAAP3cBAAAAAAAAARkaAADEAwAAwr/NZt0k6z9KtVbgy4LjPwAAAD+WAQAAAAAAAAEaGgAAxAMAADzqherdEes/Itr+gZ924z8AAAA/lgEAAAAAAAABGxoAAMQDAABI08Eymv3qP47s0lKJcOM/AAAAP5YBAAAAAAAAARwaAADEAwAA5HqBPxLo6j8UkeG3kHLjPwAAAD+mAQAAAAAAAAEdGgAAxAMAAM7mtf5W1uo/qH4N56Z44z8AAAA/pgEAAAAAAAABHhoAAMQDAAC4Uuq9m8TqP0q1VuDLguM/AAAAP8UBAAAAAAAAAR8aAADEAwAAuFLqvZvE6j9KtVbgy4LjPwAAAD/FAQAAAAAAAAEgGgAAxAMAALhS6r2bxOo/SrVW4MuC4z8AAAA/xQEAAAAAAAABIRoAAMQDAAC4Uuq9m8TqP0q1VuDLguM/AAAAP8UBAAAAAAAAASIaAADEAwAAlGHZVrQk7D92cIUZmDfpPwAAAD8AAAAAAAAAAAEjGgAAxAMAAJRh2Va0JOw/dnCFGZg36T8AAAA/IAAAAAAAAAABJBoAAMQDAAC23uDfKyLsPzRvHydncOk/AAAAPyAAAAAAAAAAASUaAADEAwAAZhpsLV8e7D/Y236gGKHpPwAAAD8vAAAAAAAAAAEmGgAAxAMAABpW93qSGuw/9qPPtMLP6T8AAAA/LwAAAAAAAAABJxoAAMQDAACqFHs/ThnsPwQjA/9d+uk/AAAAPz8AAAAAAAAAASgaAADEAwAAqhR7P04Z7D+AtAoa4x7qPwAAAD9OAAAAAAAAAAEpGgAAxAMAAGYabC1fHuw/7Pz0alk/6j8AAAA/TgAAAAAAAAABKhoAAMQDAABy5NHNPCfsP0z8wfHAW+o/AAAAP24AAAAAAAAAASsaAADEAwAAXDEw5aIy7D+CIDca/GvqPwAAAD9uAAAAAAAAAAEsGgAAxAMAAJRCA6/VQew/IleAEyF26j8AAAA/bgAAAAAAAAABLRoAAMQDAAAOTuWK90vsPzKgnd0veuo/AAAAP30AAAAAAAAAAS4aAADEAwAAGBhLK9VU7D+4RKxCN3zqPwAAAD99AAAAAAAAAAEvGgAAxAMAALSgNJBuXOw/1Nbm1lSE6j8AAAA/nQAAAAAAAAABMBoAAMQDAAAurBZskGbsPz7puqc+fuo/AAAAP50AAAAAAAAAATEaAADEAwAAZr3pNcN17D8yoJ3dL3rqPwAAAD+dAAAAAAAAAAEyGgAAxAMAAJ7OvP/1hOw/kGlU5Apw6j8AAAA/vAAAAAAAAAABMxoAAMQDAAA6V6Zkj4zsP+4yC+vlZeo/AAAAP7wAAAAAAAAAATQaAADEAwAAtGKIQLGW7D+qxXj4m1HqPwAAAD+8AAAAAAAAAAE1GgAAxAMAAC5uahzToOw/jjM+ZH5J6j8AAAA/ywAAAAAAAAABNhoAAMQDAAAYu8gzOazsP96z16BKO+o/AAAAP8sAAAAAAAAAATcaAADEAwAAJIUu1Ba17D8IWRl/6iDqPwAAAD/rAAAAAAAAAAE4GgAAxAMAAFDMm/1ru+w/HrU9k3sC6j8AAAA/6wAAAAAAAAABORoAAMQDAADADRg5sLzsP8C1cAwU5uk/AAAAP+sAAAAAAAAAAToaAADEAwAALk+UdPS97D+yNj3CeLvpPwAAAD8KAQAAAAAAAAE7GgAAxAMAAFDMm/1ru+w/orcJeN2Q6T8AAAA/CgEAAAAAAAABPBoAAMQDAAC0Q7KY0rPsP6CB8/dQauk/AAAAPwoBAAAAAAAAAT0aAADEAwAAGLvIMzms7D+eS913xEPpPwAAAD8pAQAAAAAAAAE+GgAAxAMAAA7xYpNbo+w/JLrVXD8f6T8AAAA/KQEAAAAAAAABPxoAAMQDAAAAJ/3yfZrsP2bxUc/8DOk/AAAAPykBAAAAAAAAAUAaAADEAwAA9lyXUqCR7D+qKM5BuvroPwAAAD9IAQAAAAAAAAFBGgAAxAMAAA4QOTs6huw/gE12443u6D8AAAA/SAEAAAAAAAABQhoAAMQDAABGQOKsS3jsP+xfSrR36Og/AAAAP0gBAAAAAAAAAUMaAADEAwAA7rEHWqFr7D/eFi3qaOToPwAAAD9nAQAAAAAAAAFEGgAAxAMAAERfuFQqW+w/ZLs7T3Dm6D8AAAA/ZwEAAAAAAAABRRoAAMQDAABcElo9xE/sP3IEWRl/6ug/AAAAP4YBAAAAAAAAAUYaAADEAwAAJAGHc5FA7D+ATXbjje7oPwAAAD+GAQAAAAAAAAFHGgAAxAMAADq0KFwrNew/TF8XO98E6T8AAAA/hgEAAAAAAAABSBoAAMQDAADAqEaACSvsPxhxuJIwG+k/AAAAP6YBAAAAAAAAAUkaAADEAwAAAqNVkvgl7D8KXrFIrj3pPwAAAD+mAQAAAAAAAAFKGgAAxAMAAAKjVZL4Jew/Cl6xSK496T8AAAA/pgEAAAAAAAABSxoAAMQDAAACo1WS+CXsPwpesUiuPek/AAAAP7UBAAAAAAAAAUwaAADEAwAAAqNVkvgl7D8KXrFIrj3pPwAAAD+1AQAAAAAAAAFNGgAAxAMAANLQV6Rfg+4/CPKESJXw6D8AAAA/AAAAAAAAAAABThoAAMQDAADS0FekX4PuPwjyhEiV8Og/AAAAPw8AAAAAAAAAAU8aAADEAwAA0tBXpF+D7j8I8oRIlfDoPwAAAD8PAAAAAAAAAAFQGgAAxAMAANLQV6Rfg+4/CPKESJXw6D8AAAA/LgAAAAAAAAABURoAAMQDAABseBex123uP5CWk62c8ug/AAAAPy4AAAAAAAAAAVIaAADEAwAA/jabdZNs7j8WO6ISpPToPwAAAD8uAAAAAAAAAAFTGgAAxAMAAP42m3WTbO4/IoS/3LL46D8AAAA/LgAAAAAAAAABVBoAAMQDAAD+Npt1k2zuP6oozkG6+ug/AAAAPz4AAAAAAAAAAVUaAADEAwAAekJ9UbV27j9m8VHP/AzpPwAAAD9RAAAAAAAAAAFWGgAAxAMAAIQM4/GSf+4/TJUtu2sr6T8AAAA/UQAAAAAAAAABVxoAAMQDAACO1kiScIjuP0CCJnHpTek/AAAAP1EAAAAAAAAAAVgaAADEAwAAmKCuMk6R7j/WpWggjHrpPwAAAD9xAAAAAAAAAAFZGgAAxAMAADQpmJfnmO4/9G25NDap6T8AAAA/cQAAAAAAAAABWhoAAMQDAAD0LomF+J3uP6QjNnj23ek/AAAAP4AAAAAAAAAAAVsaAADEAwAAQvP9N8Wh7j/oxt7qzBjqPwAAAD+AAAAAAAAAAAFcGgAAxAMAAJC3cuqRpe4/FthMyYVL6j8AAAA/kAAAAAAAAAABXRoAAMQDAACQt3LqkaXuPxbYTMmFS+o/AAAAP5AAAAAAAAAAAV4aAADEAwAAkLdy6pGl7j8W2EzJhUvqPwAAAD+QAAAAAAAAAAFfGgAAxAMAAJC3cuqRpe4/FthMyYVL6j8AAAA/rwAAAAAAAAABYBoAAMQDAACc9eFo31DtP2qzvXQC2OM/AAAAPwAAAAAAAAAAAWEaAADEAwAAnPXhaN9Q7T9qs710AtjjPwAAAD8gAAAAAAAAAAFiGgAAxAMAAJz14WjfUO0/arO9dALY4z8AAAA/IAAAAAAAAAABYxoAAMQDAAA4fsvNeFjtP3hoBz8qKeQ/AAAAPy8AAAAAAAAAAWQaAADEAwAAREgxblZh7T+keXUd41vkPwAAAD8vAAAAAAAAAAFlGgAAxAMAAHCPnperZ+0/Vi/yYKOQ5D8AAAA/PwAAAAAAAAABZhoAAMQDAABY3PyuEXPtP4yJfQlrx+Q/AAAAP04AAAAAAAAAAWcaAADEAwAAWNz8rhFz7T+MiX0Ja8fkPwAAAD9OAAAAAAAAAAFoGgAAxAMAAFjc/K4Rc+0/jIl9CWvH5D8AAAA/XgAAAAAAAAABaRoAAMQDAABY3PyuEXPtP4yJfQlrx+Q/AAAAP14AAAAAAAAAAWoaAADEAwAAwEN1x2KZ6z/t3ok1v2HfPwAAAD8AAAAAAAAAAAFrGgAAxAMAAMBDdcdimes/7d6JNb9h3z8AAAA/HwAAAAAAAAABbBoAAMQDAADAQ3XHYpnrP+3eiTW/Yd8/AAAAPx8AAAAAAAAAAW0aAADEAwAAwEN1x2KZ6z/t3ok1v2HfPwAAAD8vAAAAAAAAAAFuGgAAxAMAAMBDdcdimes/7d6JNb9h3z8AAAA/LwAAAAAAAAABbxoAAMQDAADAQ3XHYpnrP+3eiTW/Yd8/AAAAPy8AAAAAAAAAAXAaAADEAwAAwEN1x2KZ6z/t3ok1v2HfPwAAAD8vAAAAAAAAAAFxGgAAxAMAAAQfrjFzses/eSXbGmzX3z8AAAA/TgAAAAAAAAABchoAAMQDAAAO6RPSULrrPxqSOpQdCOA/AAAAP14AAAAAAAAAAXMaAADEAwAAzO4EwGG/6z8eyFAUqi7gPwAAAD9eAAAAAAAAAAF0GgAAxAMAANa4amA/yOs/SNm+8mJh4D8AAAA/bQAAAAAAAAABdRoAAMQDAAByQVTF2M/rPxIhdspAnuA/AAAAP30AAAAAAAAAAXYaAADEAwAA7kw2ofrZ6z9MewFzCNXgPwAAAD99AAAAAAAAAAF3GgAAxAMAAPgWnEHY4us/4p5DIqsB4T8AAAA/nAAAAAAAAAABeBoAAMQDAACK1R8GlOHrP0KeEKkSHuE/AAAAP5wAAAAAAAAAAXkaAADEAwAAitUfBpTh6z9CnhCpEh7hPwAAAD+cAAAAAAAAAAF6GgAAxAMAAIrVHwaU4es/Qp4QqRIe4T8AAAA/nAAAAAAAAAABexoAAMQDAACK1R8GlOHrP0KeEKkSHuE/AAAAP6wAAAAAAAAAAXwaAADEAwAActyCDDI+6z8DJcHuI3TZPwAAAD8AAAAAAAAAAAF9GgAAxAMAAHLcggwyPus/AyXB7iN02T8AAAA/HwAAAAAAAAABfhoAAMQDAABy3IIMMj7rPwMlwe4jdNk/AAAAPx8AAAAAAAAAAX8aAADEAwAActyCDDI+6z8DJcHuI3TZPwAAAD8fAAAAAAAAAAGAGgAAxAMAAHLcggwyPus/AyXB7iN02T8AAAA/PgAAAAAAAAABgRoAAMQDAACiQsbdZSfrP6W+XzFnJ9g/AAAAPwAAAAAAAAAAAYIaAADEAwAAokLG3WUn6z+lvl8xZyfYPwAAAD8gAAAAAAAAAAGDGgAAxAMAAMyJMwe7Les/dXJDCV6x2D8AAAA/IAAAAAAAAAABhBoAAMQDAADWU5mnmDbrP1VvRKtjP9k/AAAAPyAAAAAAAAAAAYUaAADEAwAActyCDDI+6z/r/rJaH7nZPwAAAD8vAAAAAAAAAAGGGgAAxAMAAF4p4SOYSes/B/0Z71UO2j8AAAA/PwAAAAAAAAABhxoAAMQDAAD6scqIMVHrP+eN7pBCT9o/AAAAPz8AAAAAAAAAAYgaAADEAwAA4v4ooJdc6z9vaBN21nfaPwAAAD9PAAAAAAAAAAGJGgAAxAMAAOL+KKCXXOs/b2gTdtZ32j8AAAA/TwAAAAAAAAABihoAAMQDAADi/iigl1zrP29oE3bWd9o/AAAAP08AAAAAAAAAAYsaAADEAwAA4v4ooJdc6z9vaBN21nfaPwAAAD9uAAAAAAAAAAGMGgAAxAMAAB5lL6BbK+o/qRBg6Rwe0D8AAAA/AAAAAAAAAAABjRoAAMQDAADaaiCObDDqP7dZfbMrItA/AAAAPyAAAAAAAAAAAY4aAADEAwAA2mogjmww6j+3WX2zKyLQPwAAAD8gAAAAAAAAAAGPGgAAxAMAANpqII5sMOo/t1l9sysi0D8AAAA/IAAAAAAAAAABkBoAAMQDAACiOnccWz7qP3nEQ8ETqNA/AAAAPy8AAAAAAAAAAZEaAADEAwAArATdvDhH6j8t5uwE7SnRPwAAAD8vAAAAAAAAAAGSGgAAxAMAAPzIUW8FS+o/qeMgIIub0T8AAAA/TwAAAAAAAAABkxoAAMQDAAD8yFFvBUvqP6njICCLm9E/AAAAP08AAAAAAAAAAZQaAADEAwAA/MhRbwVL6j+p4yAgi5vRPwAAAD9PAAAAAAAAAAGVGgAAxAMAAPzIUW8FS+o/qeMgIIub0T8AAAA/XgAAAAAAAAABlhoAAMQDAAD6TPnPir/qP6YcWqMWIMQ/AAAAPwAAAAAAAAAAAZcaAADEAwAASDBEKjam6j/aQM/LUTDEPwAAAD8fAAAAAAAAAAGYGgAAxAMAAEgwRCo2puo/2kDPy1EwxD8AAAA/HwAAAAAAAAABmRoAAMQDAABorUuzraPqP+7NcZarG8U/AAAAPx8AAAAAAAAAAZoaAADEAwAA2u7H7vGk6j9KXHpTNs7FPwAAAD8vAAAAAAAAAAGbGgAAxAMAAAQ2NRhHq+o/9qAyzRmZxj8AAAA/LwAAAAAAAAABnBoAAMQDAAASAJu4JLTqP5II+nwHrcc/AAAAP04AAAAAAAAAAZ0aAADEAwAAHMoAWQK96j86TbL26nfIPwAAAD9OAAAAAAAAAAGeGgAAxAMAABzKAFkCveo/Ok2y9up3yD8AAAA/XgAAAAAAAAABnxoAAMQDAAAcygBZAr3qPzpNsvbqd8g/AAAAP14AAAAAAAAAAaAaAADEAwAAHMoAWQK96j86TbL26nfIPwAAAD9eAAAAAAAAAAGhGgAAxAMAAOhLDRUeM+k/MLXoMs74oD8AAAA/AAAAAAAAAAABohoAAMQDAADoSw0VHjPpPzC16DLO+KA/AAAAPxAAAAAAAAAAAaMaAADEAwAA6EsNFR4z6T8wtegyzvigPwAAAD8QAAAAAAAAAAGkGgAAxAMAAOhLDRUeM+k/MLXoMs74oD8AAAA/LwAAAAAAAAABpRoAAMQDAADoSw0VHjPpP0gQtGrSRKQ/AAAAPy8AAAAAAAAAAaYaAADEAwAAxs4FjKY16T/wLMXk56mlPwAAAD8/AAAAAAAAAAGnGgAAxAMAAITU9nm3Ouk/4CKVUWBwpz8AAAA/PwAAAAAAAAABqBoAAMQDAAAgXeDeUELpPwCD+FIo2ak/AAAAP04AAAAAAAAAAakaAADEAwAAvOXJQ+pJ6T8Y3sOKLCWtPwAAAD9OAAAAAAAAAAGqGgAAxAMAAOYsN20/UOk/aC0cA4V5sD8AAAA/bQAAAAAAAAABqxoAAMQDAAA08asfDFTpP4SSF84Q/7E/AAAAP20AAAAAAAAAAawaAADEAwAA0HmVhKVb6T+AiOc6icWzPwAAAD9tAAAAAAAAAAGtGgAAxAMAAI5/hnK2YOk/5Ms5wjvJtD8AAAA/jQAAAAAAAAABrhoAAMQDAACOf4ZytmDpP+TLOcI7ybQ/AAAAP40AAAAAAAAAAa8aAADEAwAAjn+GcrZg6T/kyznCO8m0PwAAAD+NAAAAAAAAAAGwGgAAxAMAAI5/hnK2YOk/5Ms5wjvJtD8AAAA/jQAAAAAAAAAL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212739|recordLength=212764|start=0|end=212739|audioFormat={00001610-0000-0010-8000-00AA00389B71}|audioRate=44100|muted=false|volume=0.8|fadeIn=0|fadeOut=0|videoFormat={34363248-0000-0010-8000-00AA00389B71}|videoRate=15|videoWidth=256|videoHeight=256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AAEAAAD/////AQAAAAAAAAAMAgAAAE9BdXRob3JQUFQsIFZlcnNpb249MC4xLjYyMzYuMCwgQ3VsdHVyZT1uZXV0cmFsLCBQdWJsaWNLZXlUb2tlbj0zMWJmMzg1NmFkMzY0ZTM1BQEAAAALSW5rTWF0dGVyVjEEAAAABVNjYWxlDUxpc3RgMStfaXRlbXMMTGlzdGAxK19zaXplD0xpc3RgMStfdmVyc2lvbgAEAAALF1NoYXJlZC5JbmtpbmcuSW5rQXRvbVtdAgAAAAgIAgAAAP8zPz8JAwAAAAgAAAALAAAABwMAAAAAAQAAAAgAAAAECUlua0F0b21WMQIAAAAJBAAAAAkFAAAACQYAAAAJBwAAAAkIAAAACQkAAAAJCgAAAAkLAAAABQQAAAALUGVuU3Ryb2tlVjEEAAAACkF0dHJpYnV0ZXMFVHJhY2UJU3RhcnRUaW1lBFR5cGUEBAAED1BlbkF0dHJpYnV0ZXNWMQIAAAAKSW5rVHJhY2VWMQIAAAAQDEFjdGlvblR5cGVWMQIAAAACAAAACQwAAAAJDQAAACSIAAAAAAAABfL///8MQWN0aW9uVHlwZVYxAQAAAAd2YWx1ZV9fAAgCAAAAAAAAAAEFAAAABAAAAAkPAAAACRAAAAA9aQEAAAAAAAHv////8v///wAAAAABBgAAAAQAAAAJEgAAAAkTAAAA47MBAAAAAAAB7P////L///8AAAAAAQcAAAAEAAAACRUAAAAJFgAAAP/UAQAAAAAAAen////y////AAAAAAEIAAAABAAAAAkYAAAACRkAAADq1wEAAAAAAAHm////8v///wAAAAABCQAAAAQAAAAJGwAAAAkcAAAAKwQCAAAAAAAB4/////L///8AAAAAAQoAAAAEAAAACR4AAAAJHwAAAMsLAgAAAAAAAeD////y////AAAAAAELAAAABAAAAAkhAAAACSIAAAD4ogIAAAAAAAHd////8v///wAAAAAFDAAAAA9QZW5BdHRyaWJ1dGVzVjEKAAAAB19jb2xvckEHX2NvbG9yUgdfY29sb3JHB19jb2xvckIKRml0VG9DdXJ2ZQZIZWlnaHQOSWdub3JlUHJlc3N1cmUNSXNIaWdobGlnaHRlcgVTaGFwZQVXaWR0aAAAAAAAAAAABAACAgICAQYBAQxCcnVzaFNoYXBlVjECAAAABgIAAAD//wAAAAAAAAAAAAhAAAAF3P///wxCcnVzaFNoYXBlVjEBAAAAB3ZhbHVlX18ACAIAAAABAAAAAAAAAAAACEAFDQAAAApJbmtUcmFjZVYxAwAAAA1MaXN0YDErX2l0ZW1zDExpc3RgMStfc2l6ZQ9MaXN0YDErX3ZlcnNpb24EAAAYU2hhcmVkLklua2luZy5JbmtQb2ludFtdAgAAAAgIAgAAAAklAAAADgAAAA4AAAABDwAAAAwAAAD//wAAAAAAAAAAAAhAAAAB2v///9z///8BAAAAAAAAAAAACEABEAAAAA0AAAAJJwAAACYAAAAmAAAAARIAAAAMAAAA//8AAAAAAAAAAAAIQAAAAdj////c////AQAAAAAAAAAAAAhAARMAAAANAAAACSkAAAAeAAAAHgAAAAEVAAAADAAAAP//AAAAAAAAAAAACEAAAAHW////3P///wEAAAAAAAAAAAAIQAEWAAAADQAAAAkrAAAADAAAAAwAAAABGAAAAAwAAAD//wAAAAAAAAAAAAhAAAAB1P///9z///8BAAAAAAAAAAAACEABGQAAAA0AAAAJLQAAACcAAAAnAAAAARsAAAAMAAAA//8AAAAAAAAAAAAIQAAAAdL////c////AQAAAAAAAAAAAAhAARwAAAANAAAACS8AAAAYAAAAGAAAAAEeAAAADAAAAP//AAAAAAAAAAAACEAAAAHQ////3P///wEAAAAAAAAAAAAIQAEfAAAADQAAAAkxAAAAHwAAAB8AAAABIQAAAAwAAAD//wAAAAAAAAAAAAhAAAABzv///9z///8BAAAAAAAAAAAACEABIgAAAA0AAAAJMwAAABkAAAAZAAAAByUAAAAAAQAAABAAAAAECklua1BvaW50VjECAAAACTQAAAAJNQAAAAk2AAAACTcAAAAJOAAAAAk5AAAACToAAAAJOwAAAAk8AAAACT0AAAAJPgAAAAk/AAAACUAAAAAJQQAAAA0CBycAAAAAAQAAAEAAAAAECklua1BvaW50VjECAAAACUIAAAAJQwAAAAlEAAAACUUAAAAJRgAAAAlHAAAACUgAAAAJSQAAAAlKAAAACUsAAAAJTAAAAAlNAAAACU4AAAAJTwAAAAlQAAAACVEAAAAJUgAAAAlTAAAACVQAAAAJVQAAAAlWAAAACVcAAAAJWAAAAAlZAAAACVoAAAAJWwAAAAlcAAAACV0AAAAJXgAAAAlfAAAACWAAAAAJYQAAAAliAAAACWMAAAAJZAAAAAllAAAACWYAAAAJZwAAAA0aBykAAAAAAQAAACAAAAAECklua1BvaW50VjECAAAACWgAAAAJaQAAAAlqAAAACWsAAAAJbAAAAAltAAAACW4AAAAJbwAAAAlwAAAACXEAAAAJcgAAAAlzAAAACXQAAAAJdQAAAAl2AAAACXcAAAAJeAAAAAl5AAAACXoAAAAJewAAAAl8AAAACX0AAAAJfgAAAAl/AAAACYAAAAAJgQAAAAmCAAAACYMAAAAJhAAAAAmFAAAADQIHKwAAAAABAAAAEAAAAAQKSW5rUG9pbnRWMQIAAAAJhgAAAAmHAAAACYgAAAAJiQAAAAmKAAAACYsAAAAJjAAAAAmNAAAACY4AAAAJjwAAAAmQAAAACZEAAAANBActAAAAAAEAAABAAAAABApJbmtQb2ludFYxAgAAAAmSAAAACZMAAAAJlAAAAAmVAAAACZYAAAAJlwAAAAmYAAAACZkAAAAJmgAAAAmbAAAACZwAAAAJnQAAAAmeAAAACZ8AAAAJoAAAAAmhAAAACaIAAAAJowAAAAmkAAAACaUAAAAJpgAAAAmnAAAACagAAAAJqQAAAAmqAAAACasAAAAJrAAAAAmtAAAACa4AAAAJrwAAAAmwAAAACbEAAAAJsgAAAAmzAAAACbQAAAAJtQAAAAm2AAAACbcAAAAJuAAAAA0ZBy8AAAAAAQAAACAAAAAECklua1BvaW50VjECAAAACbkAAAAJugAAAAm7AAAACbwAAAAJvQAAAAm+AAAACb8AAAAJwAAAAAnBAAAACcIAAAAJwwAAAAnEAAAACcUAAAAJxgAAAAnHAAAACcgAAAAJyQAAAAnKAAAACcsAAAAJzAAAAAnNAAAACc4AAAAJzwAAAAnQAAAADQgHMQAAAAABAAAAIAAAAAQKSW5rUG9pbnRWMQIAAAAJ0QAAAAnSAAAACdMAAAAJ1AAAAAnVAAAACdYAAAAJ1wAAAAnYAAAACdkAAAAJ2gAAAAnbAAAACdwAAAAJ3QAAAAneAAAACd8AAAAJ4AAAAAnhAAAACeIAAAAJ4wAAAAnkAAAACeUAAAAJ5gAAAAnnAAAACegAAAAJ6QAAAAnqAAAACesAAAAJ7AAAAAntAAAACe4AAAAJ7wAAAAoHMwAAAAABAAAAIAAAAAQKSW5rUG9pbnRWMQIAAAAJ8AAAAAnxAAAACfIAAAAJ8wAAAAn0AAAACfUAAAAJ9gAAAAn3AAAACfgAAAAJ+QAAAAn6AAAACfsAAAAJ/AAAAAn9AAAACf4AAAAJ/wAAAAkAAQAACQEBAAAJAgEAAAkDAQAACQQBAAAJBQEAAAkGAQAACQcBAAAJCAEAAA0HBTQAAAAKSW5rUG9pbnRWMQQAAAABWAFZDlByZXNzdXJlRmFjdG9yCVRpbWVTdGFtcAAAAAAGBgsQAgAAAAAvvo+7VHg/IIMNXVffmD8AAAA/AAAAAAAAAAABNQAAADQAAADAG91InQqcPwAHIC8LkJY/AAAAPw8AAAAAAAAAATYAAAA0AAAAwBvdSJ0KnD8AByAvC5CWPwAAAD8PAAAAAAAAAAE3AAAANAAAAEBf6wRl0qU/oCivYzB7kT8AAAA/LwAAAAAAAAABOAAAADQAAAAgTN+opi2sP4DCK62+fow/AAAAPy8AAAAAAAAAATkAAAA0AAAAEOHFK2ezsT9AM/mSHAeGPwAAAD8+AAAAAAAAAAE6AAAANAAAABCTY/gUcrQ/gG/yV/97gD8AAAA/PgAAAAAAAAABOwAAADQAAACAAKW/z8G2PwBW1znE4XU/AAAAP04AAAAAAAAAATwAAAA0AAAA0PuhKKBYuD8A7S74zbp3PwAAAD9OAAAAAAAAAAE9AAAANAAAAOCEWjOGNrk/gIOGtteTeT8AAAA/XQAAAAAAAAABPgAAADQAAABAt0Ujrem3P8CcodQSLoQ/AAAAP10AAAAAAAAAAT8AAAA0AAAAQLdFI63ptz/AnKHUEi6EPwAAAD99AAAAAAAAAAFAAAAANAAAAEC3RSOt6bc/wJyh1BIuhD8AAAA/fQAAAAAAAAABQQAAADQAAABAt0Ujrem3P8CcodQSLoQ/AAAAP30AAAAAAAAAAUIAAAA0AAAAel7kCa+36j80xm3kV7TSPwAAAD8AAAAAAAAAAAFDAAAANAAAAIaiM2WaVuo/EEFXScbq0z8AAAA/HwAAAAAAAAABRAAAADQAAACGojNlmlbqPxBBV0nG6tM/AAAAPx8AAAAAAAAAAUUAAAA0AAAAhqIzZZpW6j8QQVdJxurTPwAAAD8fAAAAAAAAAAFGAAAANAAAAIaiM2WaVuo/EEFXScbq0z8AAAA/LwAAAAAAAAABRwAAADQAAACGojNlmlbqPxBBV0nG6tM/AAAAPy8AAAAAAAAAAUgAAAA0AAAAhqIzZZpW6j8QQVdJxurTPwAAAD8vAAAAAAAAAAFJAAAANAAAAIaiM2WaVuo/EEFXScbq0z8AAAA/LwAAAAAAAAABSgAAADQAAACGojNlmlbqPxBBV0nG6tM/AAAAP04AAAAAAAAAAUsAAAA0AAAAhqIzZZpW6j8QQVdJxurTPwAAAD9OAAAAAAAAAAFMAAAANAAAAMpYxx5wruo/XMjzkaRZ1D8AAAA/dwAAAAAAAAABTQAAADQAAACebzvLa9PqP2jj3wbRb9Q/AAAAP3cAAAAAAAAAAU4AAAA0AAAAngMhAsjz6j8goNJUmX7UPwAAAD+WAAAAAAAAAAFPAAAANAAAAHIala7DGOs/MLu+ycWU1D8AAAA/lgAAAAAAAAABUAAAADQAAAAmtJfQXkLrP5g0pGVWstQ/AAAAP6YAAAAAAAAAAVEAAAA0AAAAjlO33Th16z+oT5DagsjUPwAAAD+mAAAAAAAAAAFSAAAANAAAAKr489VRses/XAyDKEvX1D8AAAA/pgAAAAAAAAABUwAAADQAAACmIL9DCvLrPxDJdXYT5tQ/AAAAP8UAAAAAAAAAAVQAAAA0AAAALtE1EqFA7D/YoFQ5CAvVPwAAAD/VAAAAAAAAAAFVAAAANAAAALaBrOA3j+w/JORh6z/81D8AAAA/1QAAAAAAAAABVgAAADQAAABmr5Q5L9nsPyTkYes//NQ/AAAAP9UAAAAAAAAAAVcAAAA0AAAA7l8LCMYn7T/ou0CuNCHVPwAAAD/kAAAAAAAAAAFYAAAANAAAAOaH1nV+aO0/nHgz/Pwv1T8AAAA/5AAAAAAAAAABWQAAADQAAAC6MjBZ1q3tP2BQEr/xVNU/AAAAPwQBAAAAAAAAAVoAAAA0AAAAjt2JPC7z7T8UDQUNumPVPwAAAD8EAQAAAAAAAAFbAAAANAAAAF6I4x+GOO4/NEPd9hKQ1T8AAAA/BAEAAAAAAAABXAAAADQAAAB+LSAYn3TuP5Ch1h13l9U/AAAAPyMBAAAAAAAAAV0AAAA0AAAAelXrhVe17j9EXslrP6bVPwAAAD8jAQAAAAAAAAFeAAAANAAAACaD095O/+4/+Bq8uQe11T8AAAA/IwEAAAAAAAABXwAAADQAAAD6LS3CpkTvPwg2qC40y9U/AAAAP0IBAAAAAAAAAWAAAAA0AAAAhkq+WeFy7z+88pp8/NnVPwAAAD9CAQAAAAAAAAFhAAAANAAAAF5hMgbdl+8/cK+NysTo1T8AAAA/QgEAAAAAAAABYgAAADQAAABa9Rc9ObjvP+Aoc2ZVBtY/AAAAP2EBAAAAAAAAAWMAAAA0AAAAMnimsti87z+Aynk/8f7VPwAAAD9hAQAAAAAAAAFkAAAANAAAAKKD4IhWz+8/gMp5P/H+1T8AAAA/YQEAAAAAAAABZQAAADQAAACig+CIVs/vP4DKeT/x/tU/AAAAP2EBAAAAAAAAAWYAAAA0AAAAooPgiFbP7z+Aynk/8f7VPwAAAD9hAQAAAAAAAAFnAAAANAAAAKKD4IhWz+8/gMp5P/H+1T8AAAA/cQEAAAAAAAABaAAAADQAAADikelN5QrrP0DVF6NwOd4/AAAAPwAAAAAAAAAAAWkAAAA0AAAA4pHpTeUK6z9A1RejcDnePwAAAD8fAAAAAAAAAAFqAAAANAAAAOKR6U3lCus/QNUXo3A53j8AAAA/HwAAAAAAAAABawAAADQAAADikelN5QrrP0DVF6NwOd4/AAAAPx8AAAAAAAAAAWwAAAA0AAAA4pHpTeUK6z9A1RejcDnePwAAAD8vAAAAAAAAAAFtAAAANAAAAOKR6U3lCus/QNUXo3A53j8AAAA/LwAAAAAAAAABbgAAADQAAADikelN5QrrP0DVF6NwOd4/AAAAPy8AAAAAAAAAAW8AAAA0AAAA4pHpTeUK6z9A1RejcDnePwAAAD8vAAAAAAAAAAFwAAAANAAAAB5IfQe7Yus/wGnpsy1t3j8AAAA/TgAAAAAAAAABcQAAADQAAAAe3GI+F4PrP8Bp6bMtbd4/AAAAP14AAAAAAAAAAXIAAAA0AAAA9vLW6hKo6z9wJtwB9nvePwAAAD9eAAAAAAAAAAFzAAAANAAAAM4JS5cOzes/JOPOT76K3j8AAAA/hgAAAAAAAAABdAAAADQAAAAOLPkZiATsP5RctOtOqN4/AAAAP4YAAAAAAAAAAXUAAAA0AAAAdssYJ2I37D9IGac5F7fePwAAAD+GAAAAAAAAAAF2AAAANAAAALbtxqnbbuw/oHegYHu+3j8AAAA/pQAAAAAAAAABdwAAADQAAADWkgOi9KrsP1g0k65Dzd4/AAAAP6UAAAAAAAAAAXgAAAA0AAAAzrrOD63r7D/suq0Ss6/ePwAAAD+1AAAAAAAAAAF5AAAANAAAAKJlKPMEMe0/ANaZh9/F3j8AAAA/tQAAAAAAAAABegAAADQAAACejfNgvXHtP7CSjNWn1N4/AAAAP8UAAAAAAAAAAXsAAAA0AAAAJqqE+Pef7T9kT38jcOPePwAAAD/FAAAAAAAAAAF8AAAANAAAAGrMMntx1+0/xK14StTq3j8AAAA/1AAAAAAAAAABfQAAADQAAACu7uD96g7uP3hqa5ic+d4/AAAAP9QAAAAAAAAAAX4AAAA0AAAA8hCPgGRG7j94amuYnPnePwAAAD/zAAAAAAAAAAF/AAAANAAAAH4tIBifdO4/eGprmJz53j8AAAA/8wAAAAAAAAABgAAAADQAAADGu+hjvIvuP9DIZL8AAd8/AAAAP/MAAAAAAAAAAYEAAAA0AAAAxrvoY7yL7j8cDHJxOPLePwAAAD/zAAAAAAAAAAGCAAAANAAAAMa76GO8i+4/hIVXDckP3z8AAAA/EwEAAAAAAAABgwAAADQAAADGu+hjvIvuP4SFVw3JD98/AAAAPxMBAAAAAAAAAYQAAAA0AAAAxrvoY7yL7j+EhVcNyQ/fPwAAAD8TAQAAAAAAAAGFAAAANAAAAMa76GO8i+4/hIVXDckP3z8AAAA/MgEAAAAAAAABhgAAADQAAAACLRNul6TtP0irSYjiL+I/AAAAPwAAAAAAAAAAAYcAAAA0AAAAAi0Tbpek7T9Iq0mI4i/iPwAAAD8fAAAAAAAAAAGIAAAANAAAAAItE26XpO0/SKtJiOIv4j8AAAA/HwAAAAAAAAABiQAAADQAAAD26MMSrAXuPxz8zHQwLOI/AAAAPx8AAAAAAAAAAYoAAAA0AAAA0v83v6cq7j+kCUOvRjfiPwAAAD8+AAAAAAAAAAGLAAAANAAAAMqTHfYDS+4/SKtJiOIv4j8AAAA/PgAAAAAAAAABjAAAADQAAAA6n1fMgV3uP+5MUGF+KOI/AAAAPz4AAAAAAAAAAY0AAAA0AAAAEiLmQSFi7j8c/Mx0MCziPwAAAD9OAAAAAAAAAAGOAAAANAAAABIi5kEhYu4/pAlDr0Y34j8AAAA/TgAAAAAAAAABjwAAADQAAAASIuZBIWLuP6QJQ69GN+I/AAAAP04AAAAAAAAAAZAAAAA0AAAAEiLmQSFi7j+kCUOvRjfiPwAAAD9OAAAAAAAAAAGRAAAANAAAABIi5kEhYu4/pAlDr0Y34j8AAAA/ZgAAAAAAAAABkgAAADQAAACKDk4uPjbqP/QyJ0P45OI/AAAAPwAAAAAAAAAAAZMAAAA0AAAAig5OLj426j/0MidD+OTiPwAAAD8QAAAAAAAAAAGUAAAANAAAAIoOTi4+Nuo/9DInQ/jk4j8AAAA/EAAAAAAAAAABlQAAADQAAACKDk4uPjbqP/QyJ0P45OI/AAAAPy8AAAAAAAAAAZYAAAA0AAAAig5OLj426j/0MidD+OTiPwAAAD8vAAAAAAAAAAGXAAAANAAAAIoOTi4+Nuo/9DInQ/jk4j8AAAA/LwAAAAAAAAABmAAAADQAAACKDk4uPjbqP/QyJ0P45OI/AAAAPy8AAAAAAAAAAZkAAAA0AAAAig5OLj426j/0MidD+OTiPwAAAD8vAAAAAAAAAAGaAAAANAAAAPJBU3J0ieo/tGi+uhnL4j8AAAA/TwAAAAAAAAABmwAAADQAAAA20Bu+kaDqP4a5Qadnx+I/AAAAP14AAAAAAAAAAZwAAAA0AAAAWuFyf0686j+0aL66GcviPwAAAD9eAAAAAAAAAAGdAAAANAAAAFJ1WLaq3Oo/hrlBp2fH4j8AAAA/fQAAAAAAAAABngAAADQAAABSCT7tBv3qP1oKxZO1w+I/AAAAP30AAAAAAAAAAZ8AAAA0AAAASp0jJGMd6z+0aL66GcviPwAAAD99AAAAAAAAAAGgAAAANAAAAP42Jkb+Rus/mtQtHJTd4j8AAAA/nQAAAAAAAAABoQAAADQAAACOU7fdOHXrP06RIGpc7OI/AAAAP50AAAAAAAAAAaIAAAA0AAAAznVlYLKs6z98QJ19DvDiPwAAAD+dAAAAAAAAAAGjAAAANAAAAO4aoljL6Os/Ak4TuCT74j8AAAA/rAAAAAAAAAABpAAAADQAAADCxfs7Iy7sPzD9j8vW/uI/AAAAP7wAAAAAAAAAAaUAAAA0AAAAbvPjlBp47D+4CgYG7QnjPwAAAD+8AAAAAAAAAAGmAAAANAAAAEKePXhyvew/Phh8QAMV4z8AAAA/zAAAAAAAAAABpwAAADQAAADuyyXRaQftPxJp/yxREeM/AAAAP8wAAAAAAAAAAagAAAA0AAAAMu7TU+M+7T8+GHxAAxXjPwAAAD/rAAAAAAAAAAGpAAAANAAAAHKkZw25lu0/jFuJ8joG4z8AAAA/6wAAAAAAAAABqgAAADQAAAD+VN7bT+XtPzD9j8vW/uI/AAAAP+sAAAAAAAAAAasAAAA0AAAAhgVVquYz7j8CThO4JPviPwAAAD8KAQAAAAAAAAGsAAAANAAAAFawro0+ee4/MP2Py9b+4j8AAAA/CgEAAAAAAAABrQAAADQAAACa0lwQuLDuP7gKBgbtCeM/AAAAPwoBAAAAAAAAAa4AAAA0AAAAAnJ8HZLj7j+4CgYG7QnjPwAAAD8pAQAAAAAAAAGvAAAANAAAAEaUKqALG+8/5LmCGZ8N4z8AAAA/KQEAAAAAAAABsAAAADQAAAD6LS3CpkTvP7gKBgbtCeM/AAAAPykBAAAAAAAAAbEAAAA0AAAAFj+Eg2Ng7z8Saf8sURHjPwAAAD9JAQAAAAAAAAGyAAAANAAAAGLNTM+Ad+8/Phh8QAMV4z8AAAA/SQEAAAAAAAABswAAADQAAADO2Ial/onvPz4YfEADFeM/AAAAP0kBAAAAAAAAAbQAAAA0AAAAgt6jkD2T7z/01G6OyyPjPwAAAD9YAQAAAAAAAAG1AAAANAAAADJ4prLYvO8/AvBaA/g54z8AAAA/WAEAAAAAAAABtgAAADQAAAAyeKay2LzvPwLwWgP4OeM/AAAAP3cBAAAAAAAAAbcAAAA0AAAAMnimsti87z8C8FoD+DnjPwAAAD93AQAAAAAAAAG4AAAANAAAADJ4prLYvO8/AvBaA/g54z8AAAA/dwEAAAAAAAABuQAAADQAAAACo0APoibrP0J7wjQ4reY/AAAAPwAAAAAAAAAAAboAAAA0AAAAAqNAD6Im6z9Ce8I0OK3mPwAAAD8fAAAAAAAAAAG7AAAANAAAAAKjQA+iJus/QnvCNDit5j8AAAA/HwAAAAAAAAABvAAAADQAAABCWdTId37rPwZTofcs0uY/AAAAPx8AAAAAAAAAAb0AAAA0AAAA9vLW6hKo6z+8D5RF9eDmPwAAAD9HAAAAAAAAAAG+AAAANAAAAIIPaIJN1us/yiqAuiH35j8AAAA/RwAAAAAAAAABvwAAADQAAADGMRYFxw3sP4DncgjqBec/AAAAP0cAAAAAAAAAAcAAAAA0AAAABlTEh0BF7D++sduQyB/nPwAAAD9XAAAAAAAAAAHBAAAANAAAAEp2cgq6fOw/oB1L8kIy5z8AAAA/VwAAAAAAAAABwgAAADQAAACyqXdO8M/sPzhGraGFU+c/AAAAP3YAAAAAAAAAAcMAAAA0AAAAxuKZfWUs7T8ashwDAGbnPwAAAD92AAAAAAAAAAHEAAAANAAAAAqZLTc7hO0/dBAWKmRt5z8AAAA/hgAAAAAAAAABxQAAADQAAADaQ4cak8ntP3QQFipkbec/AAAAP4YAAAAAAAAAAcYAAAA0AAAAhnFvc4oT7j/Qbg9RyHTnPwAAAD+VAAAAAAAAAAHHAAAANAAAABIi5kEhYu4/Ks0IeCx85z8AAAA/lQAAAAAAAAAByAAAADQAAAB6VeuFV7XuP4IrAp+Qg+c/AAAAP7QAAAAAAAAAAckAAAA0AAAAJoPT3k7/7j+CKwKfkIPnPwAAAD+0AAAAAAAAAAHKAAAANAAAAI4i8+soMu8/gisCn5CD5z8AAAA/tAAAAAAAAAABywAAADQAAABiOWeYJFfvP7LafrJCh+c/AAAAP8QAAAAAAAAAAcwAAAA0AAAA9sES+QJl7z/eifvF9IrnPwAAAD/EAAAAAAAAAAHNAAAANAAAAPbBEvkCZe8/wPVqJ2+d5z8AAAA/xAAAAAAAAAABzgAAADQAAAD2wRL5AmXvP8D1aidvnec/AAAAP+MAAAAAAAAAAc8AAAA0AAAA9sES+QJl7z/A9Wonb53nPwAAAD/jAAAAAAAAAAHQAAAANAAAAPbBEvkCZe8/wPVqJ2+d5z8AAAA/4wAAAAAAAAAB0QAAADQAAAAGD1vYRQbrP6TEIH0eSOs/AAAAPwAAAAAAAAAAAdIAAAA0AAAABg9b2EUG6z+kxCB9HkjrPwAAAD8QAAAAAAAAAAHTAAAANAAAAAYPW9hFBus/pMQgfR5I6z8AAAA/EAAAAAAAAAAB1AAAADQAAAAGD1vYRQbrP6TEIH0eSOs/AAAAPy8AAAAAAAAAAdUAAAA0AAAABg9b2EUG6z+kxCB9HkjrPwAAAD8vAAAAAAAAAAHWAAAANAAAAAYPW9hFBus/pMQgfR5I6z8AAAA/LwAAAAAAAAAB1wAAADQAAAAGD1vYRQbrP6TEIH0eSOs/AAAAPy8AAAAAAAAAAdgAAAA0AAAABg9b2EUG6z+kxCB9HkjrPwAAAD8vAAAAAAAAAAHZAAAANAAAAI6/0abcVOs/WoETy+ZW6z8AAAA/TgAAAAAAAAAB2gAAADQAAACOU7fdOHXrP9JznZDQS+s/AAAAP20AAAAAAAAAAdsAAAA0AAAAGnBIdXOj6z+kxCB9HkjrPwAAAD9tAAAAAAAAAAHcAAAANAAAABKYE+Mr5Os/SmYnVrpA6z8AAAA/bQAAAAAAAAAB3QAAADQAAADqQm3GgynsPzxLO+GNKus/AAAAP40AAAAAAAAAAd4AAAA0AAAAlnBVH3tz7D/i7EG6KSPrPwAAAD+NAAAAAAAAAAHfAAAANAAAALIVkheUr+w/Wt/LfxMY6z8AAAA/jQAAAAAAAAAB4AAAADQAAAA+xgjmKv7sP1rfy38TGOs/AAAAP5wAAAAAAAAAAeEAAAA0AAAAEnFiyYJD7T8sME9sYRTrPwAAAD+cAAAAAAAAAAHiAAAANAAAAL6eSiJ6je0/4uxBuikj6z8AAAA/vAAAAAAAAAAB4wAAADQAAAC2xhWQMs7tP5SpNAjyMes/AAAAP7wAAAAAAAAAAeQAAAA0AAAA9ujDEqwF7j9KZidWukDrPwAAAD+8AAAAAAAAAAHlAAAANAAAAF6I4x+GOO4/0nOdkNBL6z8AAAA/2wAAAAAAAAAB5gAAADQAAABeHMlW4ljuP1qBE8vmVus/AAAAP9sAAAAAAAAAAecAAAA0AAAADrbLeH2C7j/ijokF/WHrPwAAAD/bAAAAAAAAAAHoAAAANAAAAApKsa/Zou4/Dj4GGa9l6z8AAAA/+QAAAAAAAAAB6QAAADQAAACa0lwQuLDuP8b6+GZ3dOs/AAAAP/kAAAAAAAAAAeoAAAA0AAAAmtJcELiw7j98t+u0P4PrPwAAAD/5AAAAAAAAAAHrAAAANAAAAJrSXBC4sO4/IFnyjdt76z8AAAA/+QAAAAAAAAAB7AAAADQAAADGu+hjvIvuP1qBE8vmVus/AAAAPwkBAAAAAAAAAe0AAAA0AAAAxrvoY7yL7j9agRPL5lbrPwAAAD8oAQAAAAAAAAHuAAAANAAAAMa76GO8i+4/WoETy+ZW6z8AAAA/KAEAAAAAAAAB7wAAADQAAADGu+hjvIvuP1qBE8vmVus/AAAAPygBAAAAAAAAAfAAAAA0AAAAsvfZgUIR6j9WUYx3PNTvPwAAAD8AAAAAAAAAAAHxAAAANAAAALL32YFCEeo/VlGMdzzU7z8AAAA/HwAAAAAAAAAB8gAAADQAAACy99mBQhHqP1ZRjHc81O8/AAAAPx8AAAAAAAAAAfMAAAA0AAAAXrmnEZZ76j9GNqACEL7vPwAAAD8fAAAAAAAAAAH0AAAANAAAAOppHuAsyuo/Gocj71267z8AAAA/PwAAAAAAAAAB9QAAADQAAAAujMxipgHrP+zXpturtu8/AAAAPz8AAAAAAAAAAfYAAAA0AAAA2rm0u51L6z/s16bbq7bvPwAAAD8/AAAAAAAAAAH3AAAANAAAAKpkDp/1kOs/jnmttEev7z8AAAA/TgAAAAAAAAAB+AAAADQAAAA2FYVtjN/rP455rbRHr+8/AAAAP14AAAAAAAAAAfkAAAA0AAAALtE1EqFA7D9iyjChlavvPwAAAD9eAAAAAAAAAAH6AAAANAAAALIVkheUr+w/YsowoZWr7z8AAAA/bgAAAAAAAAAB+wAAADQAAABe11+n5xntP4BewT8bme8/AAAAP24AAAAAAAAAAfwAAAA0AAAAdhCC1lx27T9Sr0QsaZXvPwAAAD+NAAAAAAAAAAH9AAAANAAAALbGFZAyzu0/9lBLBQWO7z8AAAA/jQAAAAAAAAAB/gAAADQAAAD2fKlJCCbuP/ZQSwUFju8/AAAAP40AAAAAAAAAAf8AAAA0AAAAVrCujT557j+AXsE/G5nvPwAAAD+cAAAAAAAAAAEAAQAANAAAAFLYefv2ue4/rA0+U82c7z8AAAA/nAAAAAAAAAABAQEAADQAAABufbbzD/buPzQbtI3jp+8/AAAAP7wAAAAAAAAAAQIBAAA0AAAARpQqoAsb7z/s16bbq7bvPwAAAD+8AAAAAAAAAAEDAQAANAAAALKfZHaJLe8/dOUcFsLB7z8AAAA/ywAAAAAAAAABBAEAADQAAABqpYFhyDbvP/zyklDYzO8/AAAAP8sAAAAAAAAAAQUBAAA0AAAAaqWBYcg27z9WUYx3PNTvPwAAAD/LAAAAAAAAAAEGAQAANAAAAGqlgWHINu8/VlGMdzzU7z8AAAA/2wAAAAAAAAABBwEAADQAAABqpYFhyDbvP1ZRjHc81O8/AAAAP9sAAAAAAAAAAQgBAAA0AAAAaqWBYcg27z9WUYx3PNTvPwAAAD/bAAAAAAAAAAs=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79830|recordLength=79830|start=0|end=79830|audioFormat={00001610-0000-0010-8000-00AA00389B71}|audioRate=44100|muted=false|volume=0.8|fadeIn=0|fadeOut=0|videoFormat={34363248-0000-0010-8000-00AA00389B71}|videoRate=15|videoWidth=256|videoHeight=256"/>
</p:tagLst>
</file>

<file path=ppt/theme/theme1.xml><?xml version="1.0" encoding="utf-8"?>
<a:theme xmlns:a="http://schemas.openxmlformats.org/drawingml/2006/main" name="Math 16x9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9696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th education presentation with Pi  (widescreen).potx" id="{DF132673-7A8C-4FB7-A35E-0123B6C0D98B}" vid="{CCAAB50D-2EF2-4925-80C2-C83131AE58AC}"/>
    </a:ext>
  </a:extLst>
</a:theme>
</file>

<file path=ppt/theme/theme2.xml><?xml version="1.0" encoding="utf-8"?>
<a:theme xmlns:a="http://schemas.openxmlformats.org/drawingml/2006/main" name="Office Theme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A97C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A97C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Math education presentation with Pi  (widescreen)</Template>
  <TotalTime>1232</TotalTime>
  <Words>380</Words>
  <Application>Microsoft Macintosh PowerPoint</Application>
  <PresentationFormat>Custom</PresentationFormat>
  <Paragraphs>61</Paragraphs>
  <Slides>6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Euphemia</vt:lpstr>
      <vt:lpstr>Times New Roman</vt:lpstr>
      <vt:lpstr>Math 16x9</vt:lpstr>
      <vt:lpstr>Huffman Codes, cont’d</vt:lpstr>
      <vt:lpstr>How to Construct a Huffman Tree</vt:lpstr>
      <vt:lpstr>How to Construct a Huffman Tree</vt:lpstr>
      <vt:lpstr>Huffman Tree Examples</vt:lpstr>
      <vt:lpstr>Pseudocode for Constructing Huffman Code</vt:lpstr>
      <vt:lpstr>Analysis of Huffman Tree Algorithm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Greedy Algorithms</dc:title>
  <dc:creator>Ergun, Funda</dc:creator>
  <cp:lastModifiedBy>Microsoft Office User</cp:lastModifiedBy>
  <cp:revision>65</cp:revision>
  <dcterms:created xsi:type="dcterms:W3CDTF">2017-10-07T22:09:12Z</dcterms:created>
  <dcterms:modified xsi:type="dcterms:W3CDTF">2019-07-27T21:08:06Z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